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2" r:id="rId2"/>
    <p:sldMasterId id="2147483653" r:id="rId3"/>
    <p:sldMasterId id="2147483654" r:id="rId4"/>
    <p:sldMasterId id="2147483655" r:id="rId5"/>
    <p:sldMasterId id="2147483656" r:id="rId6"/>
    <p:sldMasterId id="2147483657" r:id="rId7"/>
    <p:sldMasterId id="2147483658" r:id="rId8"/>
    <p:sldMasterId id="2147483659" r:id="rId9"/>
  </p:sldMasterIdLst>
  <p:notesMasterIdLst>
    <p:notesMasterId r:id="rId25"/>
  </p:notesMasterIdLst>
  <p:handoutMasterIdLst>
    <p:handoutMasterId r:id="rId26"/>
  </p:handout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70" r:id="rId19"/>
    <p:sldId id="265" r:id="rId20"/>
    <p:sldId id="269" r:id="rId21"/>
    <p:sldId id="266" r:id="rId22"/>
    <p:sldId id="267" r:id="rId23"/>
    <p:sldId id="271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viewProps" Target="view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6D63F6-E9F8-47D9-B3DD-DAB396FA7CA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D53D35-2997-44F6-B860-E1CDC5038F81}" type="datetimeFigureOut">
              <a:rPr lang="en-US" smtClean="0"/>
              <a:pPr/>
              <a:t>12/3/2008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92D15C-D4BA-4417-90F7-17B45E062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FF76D-99B6-4A2F-A829-BEB3E65242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36E9DA-FCBB-4529-8C2C-2664C3813E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8C46B3-3D8D-4707-8886-9EC32FD75E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D55D9-66D1-49E8-8475-56B11F9064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C8C88E-C85B-466F-93D5-F10A8040AB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2FB1D8-AA97-48CE-89E7-3AA9488AF3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78B08B-15B3-4A07-BFD7-BCDF5683CF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4E398-816C-4729-A28D-206FBE528A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066E4F-7250-447A-8C57-6BEC0ABCBD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8296F-40DA-4905-95D1-99F56D4815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0277CF-20EF-4B8A-A904-4C6FC5D22F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9E1225-45A0-4810-BD8D-7BE3C9C3C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FC6105-B812-44D8-B49E-DC58B47211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1C588-1089-4386-BDF0-42414CE180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0596EA-9036-4663-8E8C-C77B295BC9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D32160-4FB6-46A5-BAA9-BFE3AE6682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14D4C-859C-448B-AA59-9313939F17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6FB287-5631-4E48-AA18-3F769FAB34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22219C-11C5-49B8-9248-FC6BCAFEB3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EE88E-9CC1-4742-9BFD-E9A8D75444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4B51B0-DDE3-4DA8-AB8F-B6FE071ABB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6BDFA1-23BF-4A83-9908-68BBE5E7AE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330349-739C-4899-A874-C900DDDC45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1DDF1-B8CD-4F98-95D3-3B847FC345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17A411-22E2-405B-B08A-1CD7F13CF9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C03A8-62D2-4321-831E-A9300AB43D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52600"/>
            <a:ext cx="2057400" cy="4373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6019800" cy="4373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94221-C328-44C4-973B-E79B788ED7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514CB-4BD1-4CD5-87EF-F3F8990468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29F69A-B002-4641-BE69-8DA1FFFDE9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D7775-D781-4557-A694-DF17EBDF7E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DEF0E7-5160-495B-9CFC-C0FC7E4DD3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943BD6-F749-46D9-BFA7-1411249C78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02A630-B18A-4B7C-86C1-793F996F5F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DCA14F-22AC-4B4F-9B8A-E891FFFF89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C573CC-4975-46FC-92A8-122690E867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CA935D-CA49-4B4F-B835-12AE5E953E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C54F1-C149-409D-A423-AE1CFDA50B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75904A-6FAD-4C47-9D38-2EA515A5FA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B11D0E-AD0B-4ED9-A80C-52CCEA260B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C01FFE-EE48-4682-BE7D-2A784D6776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D9A09-4583-48BC-BC3C-8128156EE6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BA7B09-2CAD-4063-8C8F-87A55BD4DD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6C90DF-7FAE-43EB-94B4-56FC93EDC8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57D793-3DE7-4DE0-A564-59AAE7E8F7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34291-5961-4D06-B1E3-EFC0E86320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9B0299-0FC4-42DA-BE3A-A50CAB2D87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9C432-1AD6-4F63-9D26-FEDA678AF5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92CF4B-DA5E-4F4A-8B3D-E10ADCEBF4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CC4FB-FB02-4791-BE9D-6A92DBD96E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237D07-C09B-4AAF-B2C0-0AE49CE0E6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EB56FC-66C2-4A14-AB2E-761B6C9722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CDA974-C187-48E4-9062-E8D14345D0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69CCA0-337F-4326-8427-7FBDA01240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F63C21-1C9D-43A6-8B46-429452F467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71885-5702-4C63-A268-01CF5DBD6A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12A43D-B4CB-409A-84EF-B5A7DAB73B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4B5D6-4D1D-4551-AB41-943040221E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BE57F-733F-4111-973C-880E6022A3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F4132C-A03B-4F68-BF42-BDFA1240C3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506EBC-2AC7-4154-9E0C-E2AFA0F954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46889-8B27-4FC6-B6F8-EA0F2B34EE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F9CBAB-E915-4A26-8873-7DD30CD061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52600"/>
            <a:ext cx="2057400" cy="4373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6019800" cy="4373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12DF76-5A07-4603-AC86-8BD5BF1660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99EF30-0884-44D1-A69A-99EF0605E1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50AF6-B906-412A-B86F-CF6765E841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DD347F-2257-4DC9-B7C4-7D35AAF5F3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CAC496-0E12-4C0A-8AF1-DBC2371BFE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4BE573-1B38-4572-8557-37C5167400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18A588-238C-4DEE-8C63-FCDBF3E7DF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BE0862-DA98-4CD4-B1D3-D98C547F25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3A1B18-B29F-48F3-800B-151DAAB7B5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FE2135-8EB6-4D23-86F2-F2BC322863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A84FD2-49A5-4E87-8FF3-35554E216D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BAA101-CE29-441A-AE98-6B7BCF4606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D9FF72-2A9B-48A0-8E94-722F88899D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0A91A-BA61-4D35-8BA0-8AFA4EF33D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B9AA2-73E1-4EF7-8A0E-C7B1400C1B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E29F3-23C6-44C3-86A9-56DEAF7827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E4C1C3-4BB9-438C-B043-2BAF066BF0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36A992-6133-410C-A956-A6411BCCD4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C5411-EC1D-4FE9-B3D9-D1FD4E8B80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36D622-0E67-4EDB-97E8-FE7F9B448D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4BC39-2E3F-4E4A-BBE2-FABB994B83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92F186-C12E-4F94-AA4C-170A3F6EDF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A675B8-A175-4CD4-9E53-74E3462D52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D39A51-92E8-4380-B04A-3E532266C4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BF0A42-6A8B-4C44-922C-62CDD0135A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BA1F33-BAC5-4D59-A0AF-098ABDF96B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3D3319-F290-4561-9CED-0CF24A51E6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6301E7-0788-4389-ACD9-51DF636671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5306ED-55D7-4517-9364-42EF639871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D180D-9C35-4EF8-A7DD-8EDC64D234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19B38-854D-44D4-85AB-5F6CC502B2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FB0E1B-F30E-4324-8DD7-322D80FF98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9DC366-CDC0-4E46-8256-83C4A2E5D7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B46F64-6C7C-4B53-AA2D-6131459448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ECBEE-8EA4-4CDB-98F0-EC98C9C690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91E8A3-6812-459E-B3DA-3D10427032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52600"/>
            <a:ext cx="2057400" cy="4373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6019800" cy="4373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59DC95-EA19-4C86-8366-C00D930ABD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7A0CCAC-AF5D-415D-A18D-9CB4F66EECE4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22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DF0EF34-4560-4BAA-BCFF-A639F53BCD5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B4260B4-ED87-4C1D-A2C7-B4BA371B31F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DBE01AC-8E66-4968-9EC5-8C74C1EE3562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22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188C701-8150-42D1-A26D-02327B54D32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50010BE-0B26-413A-BB9B-E0023F9864C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6108F05-F3BD-4825-BB69-FA4BEDD5F73F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Ravie" pitchFamily="82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Ravie" pitchFamily="82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Ravie" pitchFamily="82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Ravie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Ravie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Ravie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Ravie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Ravie" pitchFamily="8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22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21FC7F8-A4CF-4542-BA32-4703FFCFECB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C674941-01A2-41AB-BE10-585DB355B40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Inscribed Angles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December 3, 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220"/>
          <p:cNvSpPr/>
          <p:nvPr/>
        </p:nvSpPr>
        <p:spPr>
          <a:xfrm>
            <a:off x="3461715" y="1314605"/>
            <a:ext cx="3221199" cy="3517505"/>
          </a:xfrm>
          <a:custGeom>
            <a:avLst/>
            <a:gdLst/>
            <a:ahLst/>
            <a:cxnLst/>
            <a:rect l="0" t="0" r="0" b="0"/>
            <a:pathLst>
              <a:path w="3221199" h="3517505">
                <a:moveTo>
                  <a:pt x="1704644" y="68424"/>
                </a:moveTo>
                <a:lnTo>
                  <a:pt x="1704644" y="52516"/>
                </a:lnTo>
                <a:lnTo>
                  <a:pt x="1703374" y="50199"/>
                </a:lnTo>
                <a:lnTo>
                  <a:pt x="1701258" y="48654"/>
                </a:lnTo>
                <a:lnTo>
                  <a:pt x="1694803" y="46175"/>
                </a:lnTo>
                <a:lnTo>
                  <a:pt x="1683513" y="35777"/>
                </a:lnTo>
                <a:lnTo>
                  <a:pt x="1679166" y="34864"/>
                </a:lnTo>
                <a:lnTo>
                  <a:pt x="1622864" y="32873"/>
                </a:lnTo>
                <a:lnTo>
                  <a:pt x="1589061" y="24294"/>
                </a:lnTo>
                <a:lnTo>
                  <a:pt x="1489061" y="12875"/>
                </a:lnTo>
                <a:lnTo>
                  <a:pt x="1428945" y="12861"/>
                </a:lnTo>
                <a:lnTo>
                  <a:pt x="1338757" y="28314"/>
                </a:lnTo>
                <a:lnTo>
                  <a:pt x="1244417" y="49188"/>
                </a:lnTo>
                <a:lnTo>
                  <a:pt x="1174581" y="76272"/>
                </a:lnTo>
                <a:lnTo>
                  <a:pt x="1075101" y="129948"/>
                </a:lnTo>
                <a:lnTo>
                  <a:pt x="986118" y="177568"/>
                </a:lnTo>
                <a:lnTo>
                  <a:pt x="915591" y="224377"/>
                </a:lnTo>
                <a:lnTo>
                  <a:pt x="809078" y="300878"/>
                </a:lnTo>
                <a:lnTo>
                  <a:pt x="723141" y="367993"/>
                </a:lnTo>
                <a:lnTo>
                  <a:pt x="624912" y="462583"/>
                </a:lnTo>
                <a:lnTo>
                  <a:pt x="531287" y="557265"/>
                </a:lnTo>
                <a:lnTo>
                  <a:pt x="447575" y="662852"/>
                </a:lnTo>
                <a:lnTo>
                  <a:pt x="378785" y="757617"/>
                </a:lnTo>
                <a:lnTo>
                  <a:pt x="319077" y="855001"/>
                </a:lnTo>
                <a:lnTo>
                  <a:pt x="271615" y="939448"/>
                </a:lnTo>
                <a:lnTo>
                  <a:pt x="223544" y="1034793"/>
                </a:lnTo>
                <a:lnTo>
                  <a:pt x="173421" y="1135812"/>
                </a:lnTo>
                <a:lnTo>
                  <a:pt x="131669" y="1240226"/>
                </a:lnTo>
                <a:lnTo>
                  <a:pt x="73508" y="1440179"/>
                </a:lnTo>
                <a:lnTo>
                  <a:pt x="53898" y="1554345"/>
                </a:lnTo>
                <a:lnTo>
                  <a:pt x="41208" y="1622911"/>
                </a:lnTo>
                <a:lnTo>
                  <a:pt x="30852" y="1708278"/>
                </a:lnTo>
                <a:lnTo>
                  <a:pt x="20268" y="1809490"/>
                </a:lnTo>
                <a:lnTo>
                  <a:pt x="15157" y="1899592"/>
                </a:lnTo>
                <a:lnTo>
                  <a:pt x="14700" y="1998304"/>
                </a:lnTo>
                <a:lnTo>
                  <a:pt x="19261" y="2045019"/>
                </a:lnTo>
                <a:lnTo>
                  <a:pt x="11976" y="2091181"/>
                </a:lnTo>
                <a:lnTo>
                  <a:pt x="4698" y="2114159"/>
                </a:lnTo>
                <a:lnTo>
                  <a:pt x="0" y="2160010"/>
                </a:lnTo>
                <a:lnTo>
                  <a:pt x="10492" y="2266545"/>
                </a:lnTo>
                <a:lnTo>
                  <a:pt x="28078" y="2351741"/>
                </a:lnTo>
                <a:lnTo>
                  <a:pt x="51761" y="2431099"/>
                </a:lnTo>
                <a:lnTo>
                  <a:pt x="79521" y="2522770"/>
                </a:lnTo>
                <a:lnTo>
                  <a:pt x="117725" y="2610633"/>
                </a:lnTo>
                <a:lnTo>
                  <a:pt x="162849" y="2700142"/>
                </a:lnTo>
                <a:lnTo>
                  <a:pt x="208879" y="2798540"/>
                </a:lnTo>
                <a:lnTo>
                  <a:pt x="266891" y="2892672"/>
                </a:lnTo>
                <a:lnTo>
                  <a:pt x="338180" y="2989488"/>
                </a:lnTo>
                <a:lnTo>
                  <a:pt x="429497" y="3081096"/>
                </a:lnTo>
                <a:lnTo>
                  <a:pt x="517886" y="3168122"/>
                </a:lnTo>
                <a:lnTo>
                  <a:pt x="580330" y="3220005"/>
                </a:lnTo>
                <a:lnTo>
                  <a:pt x="662914" y="3270172"/>
                </a:lnTo>
                <a:lnTo>
                  <a:pt x="760907" y="3329251"/>
                </a:lnTo>
                <a:lnTo>
                  <a:pt x="859022" y="3377739"/>
                </a:lnTo>
                <a:lnTo>
                  <a:pt x="950792" y="3413820"/>
                </a:lnTo>
                <a:lnTo>
                  <a:pt x="1050840" y="3444080"/>
                </a:lnTo>
                <a:lnTo>
                  <a:pt x="1144168" y="3468496"/>
                </a:lnTo>
                <a:lnTo>
                  <a:pt x="1290779" y="3501146"/>
                </a:lnTo>
                <a:lnTo>
                  <a:pt x="1377265" y="3512638"/>
                </a:lnTo>
                <a:lnTo>
                  <a:pt x="1474642" y="3517504"/>
                </a:lnTo>
                <a:lnTo>
                  <a:pt x="1568571" y="3510939"/>
                </a:lnTo>
                <a:lnTo>
                  <a:pt x="1671416" y="3509266"/>
                </a:lnTo>
                <a:lnTo>
                  <a:pt x="1757452" y="3496841"/>
                </a:lnTo>
                <a:lnTo>
                  <a:pt x="1873014" y="3474989"/>
                </a:lnTo>
                <a:lnTo>
                  <a:pt x="1963084" y="3454300"/>
                </a:lnTo>
                <a:lnTo>
                  <a:pt x="2049514" y="3426630"/>
                </a:lnTo>
                <a:lnTo>
                  <a:pt x="2126868" y="3395874"/>
                </a:lnTo>
                <a:lnTo>
                  <a:pt x="2216366" y="3358220"/>
                </a:lnTo>
                <a:lnTo>
                  <a:pt x="2293687" y="3319550"/>
                </a:lnTo>
                <a:lnTo>
                  <a:pt x="2386431" y="3275881"/>
                </a:lnTo>
                <a:lnTo>
                  <a:pt x="2449624" y="3229861"/>
                </a:lnTo>
                <a:lnTo>
                  <a:pt x="2549775" y="3153815"/>
                </a:lnTo>
                <a:lnTo>
                  <a:pt x="2639251" y="3076041"/>
                </a:lnTo>
                <a:lnTo>
                  <a:pt x="2729614" y="2994594"/>
                </a:lnTo>
                <a:lnTo>
                  <a:pt x="2813136" y="2911113"/>
                </a:lnTo>
                <a:lnTo>
                  <a:pt x="2904786" y="2804083"/>
                </a:lnTo>
                <a:lnTo>
                  <a:pt x="2947126" y="2751856"/>
                </a:lnTo>
                <a:lnTo>
                  <a:pt x="3036504" y="2616133"/>
                </a:lnTo>
                <a:lnTo>
                  <a:pt x="3089261" y="2521109"/>
                </a:lnTo>
                <a:lnTo>
                  <a:pt x="3138279" y="2421985"/>
                </a:lnTo>
                <a:lnTo>
                  <a:pt x="3173306" y="2329717"/>
                </a:lnTo>
                <a:lnTo>
                  <a:pt x="3201465" y="2229536"/>
                </a:lnTo>
                <a:lnTo>
                  <a:pt x="3217114" y="2167901"/>
                </a:lnTo>
                <a:lnTo>
                  <a:pt x="3215878" y="2151335"/>
                </a:lnTo>
                <a:lnTo>
                  <a:pt x="3194633" y="2066468"/>
                </a:lnTo>
                <a:lnTo>
                  <a:pt x="3208332" y="1959865"/>
                </a:lnTo>
                <a:lnTo>
                  <a:pt x="3221198" y="1853201"/>
                </a:lnTo>
                <a:lnTo>
                  <a:pt x="3218049" y="1751368"/>
                </a:lnTo>
                <a:lnTo>
                  <a:pt x="3213052" y="1661733"/>
                </a:lnTo>
                <a:lnTo>
                  <a:pt x="3201153" y="1561618"/>
                </a:lnTo>
                <a:lnTo>
                  <a:pt x="3188089" y="1453098"/>
                </a:lnTo>
                <a:lnTo>
                  <a:pt x="3163316" y="1344050"/>
                </a:lnTo>
                <a:lnTo>
                  <a:pt x="3142080" y="1271442"/>
                </a:lnTo>
                <a:lnTo>
                  <a:pt x="3101137" y="1167226"/>
                </a:lnTo>
                <a:lnTo>
                  <a:pt x="3051347" y="1071125"/>
                </a:lnTo>
                <a:lnTo>
                  <a:pt x="2999573" y="976437"/>
                </a:lnTo>
                <a:lnTo>
                  <a:pt x="2943856" y="876336"/>
                </a:lnTo>
                <a:lnTo>
                  <a:pt x="2878941" y="788697"/>
                </a:lnTo>
                <a:lnTo>
                  <a:pt x="2789904" y="678766"/>
                </a:lnTo>
                <a:lnTo>
                  <a:pt x="2703536" y="594848"/>
                </a:lnTo>
                <a:lnTo>
                  <a:pt x="2620353" y="514745"/>
                </a:lnTo>
                <a:lnTo>
                  <a:pt x="2529603" y="427990"/>
                </a:lnTo>
                <a:lnTo>
                  <a:pt x="2436700" y="359865"/>
                </a:lnTo>
                <a:lnTo>
                  <a:pt x="2349311" y="303669"/>
                </a:lnTo>
                <a:lnTo>
                  <a:pt x="2235459" y="241220"/>
                </a:lnTo>
                <a:lnTo>
                  <a:pt x="2153924" y="191680"/>
                </a:lnTo>
                <a:lnTo>
                  <a:pt x="2070110" y="157071"/>
                </a:lnTo>
                <a:lnTo>
                  <a:pt x="1970751" y="115208"/>
                </a:lnTo>
                <a:lnTo>
                  <a:pt x="1880270" y="75401"/>
                </a:lnTo>
                <a:lnTo>
                  <a:pt x="1788100" y="37437"/>
                </a:lnTo>
                <a:lnTo>
                  <a:pt x="1757960" y="28719"/>
                </a:lnTo>
                <a:lnTo>
                  <a:pt x="1744004" y="21991"/>
                </a:lnTo>
                <a:lnTo>
                  <a:pt x="1738504" y="18419"/>
                </a:lnTo>
                <a:lnTo>
                  <a:pt x="1725620" y="14450"/>
                </a:lnTo>
                <a:lnTo>
                  <a:pt x="1718628" y="13391"/>
                </a:lnTo>
                <a:lnTo>
                  <a:pt x="1707473" y="8829"/>
                </a:lnTo>
                <a:lnTo>
                  <a:pt x="1698282" y="3837"/>
                </a:lnTo>
                <a:lnTo>
                  <a:pt x="1684208" y="370"/>
                </a:lnTo>
                <a:lnTo>
                  <a:pt x="1676435" y="0"/>
                </a:lnTo>
                <a:lnTo>
                  <a:pt x="1673138" y="1218"/>
                </a:lnTo>
                <a:lnTo>
                  <a:pt x="1658925" y="1127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221"/>
          <p:cNvSpPr/>
          <p:nvPr/>
        </p:nvSpPr>
        <p:spPr>
          <a:xfrm>
            <a:off x="4137659" y="1554479"/>
            <a:ext cx="1577342" cy="3028951"/>
          </a:xfrm>
          <a:custGeom>
            <a:avLst/>
            <a:gdLst/>
            <a:ahLst/>
            <a:cxnLst/>
            <a:rect l="0" t="0" r="0" b="0"/>
            <a:pathLst>
              <a:path w="1577342" h="3028951">
                <a:moveTo>
                  <a:pt x="0" y="3028950"/>
                </a:moveTo>
                <a:lnTo>
                  <a:pt x="6069" y="3028950"/>
                </a:lnTo>
                <a:lnTo>
                  <a:pt x="7856" y="3027680"/>
                </a:lnTo>
                <a:lnTo>
                  <a:pt x="9047" y="3025564"/>
                </a:lnTo>
                <a:lnTo>
                  <a:pt x="10960" y="3019109"/>
                </a:lnTo>
                <a:lnTo>
                  <a:pt x="17359" y="3011923"/>
                </a:lnTo>
                <a:lnTo>
                  <a:pt x="19193" y="3008709"/>
                </a:lnTo>
                <a:lnTo>
                  <a:pt x="31693" y="2974114"/>
                </a:lnTo>
                <a:lnTo>
                  <a:pt x="32559" y="2969533"/>
                </a:lnTo>
                <a:lnTo>
                  <a:pt x="60054" y="2898304"/>
                </a:lnTo>
                <a:lnTo>
                  <a:pt x="92873" y="2796802"/>
                </a:lnTo>
                <a:lnTo>
                  <a:pt x="123970" y="2705124"/>
                </a:lnTo>
                <a:lnTo>
                  <a:pt x="147857" y="2625517"/>
                </a:lnTo>
                <a:lnTo>
                  <a:pt x="168814" y="2541060"/>
                </a:lnTo>
                <a:lnTo>
                  <a:pt x="208718" y="2431698"/>
                </a:lnTo>
                <a:lnTo>
                  <a:pt x="237867" y="2345325"/>
                </a:lnTo>
                <a:lnTo>
                  <a:pt x="274646" y="2251387"/>
                </a:lnTo>
                <a:lnTo>
                  <a:pt x="390384" y="1960324"/>
                </a:lnTo>
                <a:lnTo>
                  <a:pt x="425267" y="1867771"/>
                </a:lnTo>
                <a:lnTo>
                  <a:pt x="465378" y="1774730"/>
                </a:lnTo>
                <a:lnTo>
                  <a:pt x="510321" y="1683829"/>
                </a:lnTo>
                <a:lnTo>
                  <a:pt x="546177" y="1610586"/>
                </a:lnTo>
                <a:lnTo>
                  <a:pt x="586857" y="1530041"/>
                </a:lnTo>
                <a:lnTo>
                  <a:pt x="623358" y="1445936"/>
                </a:lnTo>
                <a:lnTo>
                  <a:pt x="665465" y="1363146"/>
                </a:lnTo>
                <a:lnTo>
                  <a:pt x="713016" y="1272046"/>
                </a:lnTo>
                <a:lnTo>
                  <a:pt x="875069" y="977958"/>
                </a:lnTo>
                <a:lnTo>
                  <a:pt x="912907" y="923073"/>
                </a:lnTo>
                <a:lnTo>
                  <a:pt x="960303" y="847981"/>
                </a:lnTo>
                <a:lnTo>
                  <a:pt x="990722" y="797731"/>
                </a:lnTo>
                <a:lnTo>
                  <a:pt x="1034681" y="731737"/>
                </a:lnTo>
                <a:lnTo>
                  <a:pt x="1081811" y="664395"/>
                </a:lnTo>
                <a:lnTo>
                  <a:pt x="1130271" y="592435"/>
                </a:lnTo>
                <a:lnTo>
                  <a:pt x="1181494" y="516308"/>
                </a:lnTo>
                <a:lnTo>
                  <a:pt x="1226167" y="455873"/>
                </a:lnTo>
                <a:lnTo>
                  <a:pt x="1253597" y="423166"/>
                </a:lnTo>
                <a:lnTo>
                  <a:pt x="1307644" y="337023"/>
                </a:lnTo>
                <a:lnTo>
                  <a:pt x="1340189" y="295196"/>
                </a:lnTo>
                <a:lnTo>
                  <a:pt x="1362762" y="270636"/>
                </a:lnTo>
                <a:lnTo>
                  <a:pt x="1373241" y="252238"/>
                </a:lnTo>
                <a:lnTo>
                  <a:pt x="1436539" y="164646"/>
                </a:lnTo>
                <a:lnTo>
                  <a:pt x="1455172" y="143954"/>
                </a:lnTo>
                <a:lnTo>
                  <a:pt x="1464873" y="126320"/>
                </a:lnTo>
                <a:lnTo>
                  <a:pt x="1481062" y="106758"/>
                </a:lnTo>
                <a:lnTo>
                  <a:pt x="1485737" y="95273"/>
                </a:lnTo>
                <a:lnTo>
                  <a:pt x="1497415" y="80248"/>
                </a:lnTo>
                <a:lnTo>
                  <a:pt x="1529847" y="47495"/>
                </a:lnTo>
                <a:lnTo>
                  <a:pt x="1530438" y="45634"/>
                </a:lnTo>
                <a:lnTo>
                  <a:pt x="1531095" y="40179"/>
                </a:lnTo>
                <a:lnTo>
                  <a:pt x="1532540" y="38216"/>
                </a:lnTo>
                <a:lnTo>
                  <a:pt x="1534774" y="36907"/>
                </a:lnTo>
                <a:lnTo>
                  <a:pt x="1537532" y="36035"/>
                </a:lnTo>
                <a:lnTo>
                  <a:pt x="1539372" y="34184"/>
                </a:lnTo>
                <a:lnTo>
                  <a:pt x="1540598" y="31679"/>
                </a:lnTo>
                <a:lnTo>
                  <a:pt x="1541416" y="28740"/>
                </a:lnTo>
                <a:lnTo>
                  <a:pt x="1543231" y="26780"/>
                </a:lnTo>
                <a:lnTo>
                  <a:pt x="1545711" y="25473"/>
                </a:lnTo>
                <a:lnTo>
                  <a:pt x="1548634" y="24602"/>
                </a:lnTo>
                <a:lnTo>
                  <a:pt x="1555269" y="20248"/>
                </a:lnTo>
                <a:lnTo>
                  <a:pt x="1563808" y="13172"/>
                </a:lnTo>
                <a:lnTo>
                  <a:pt x="1564509" y="11322"/>
                </a:lnTo>
                <a:lnTo>
                  <a:pt x="1565287" y="5879"/>
                </a:lnTo>
                <a:lnTo>
                  <a:pt x="1566765" y="3919"/>
                </a:lnTo>
                <a:lnTo>
                  <a:pt x="1569020" y="2613"/>
                </a:lnTo>
                <a:lnTo>
                  <a:pt x="157734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22"/>
          <p:cNvSpPr/>
          <p:nvPr/>
        </p:nvSpPr>
        <p:spPr>
          <a:xfrm>
            <a:off x="4377690" y="1577339"/>
            <a:ext cx="1474470" cy="2948941"/>
          </a:xfrm>
          <a:custGeom>
            <a:avLst/>
            <a:gdLst/>
            <a:ahLst/>
            <a:cxnLst/>
            <a:rect l="0" t="0" r="0" b="0"/>
            <a:pathLst>
              <a:path w="1474470" h="2948941">
                <a:moveTo>
                  <a:pt x="0" y="0"/>
                </a:moveTo>
                <a:lnTo>
                  <a:pt x="7855" y="16981"/>
                </a:lnTo>
                <a:lnTo>
                  <a:pt x="14110" y="37268"/>
                </a:lnTo>
                <a:lnTo>
                  <a:pt x="18971" y="49584"/>
                </a:lnTo>
                <a:lnTo>
                  <a:pt x="40551" y="108303"/>
                </a:lnTo>
                <a:lnTo>
                  <a:pt x="83529" y="208790"/>
                </a:lnTo>
                <a:lnTo>
                  <a:pt x="112207" y="281746"/>
                </a:lnTo>
                <a:lnTo>
                  <a:pt x="156360" y="412132"/>
                </a:lnTo>
                <a:lnTo>
                  <a:pt x="171516" y="443944"/>
                </a:lnTo>
                <a:lnTo>
                  <a:pt x="190943" y="479519"/>
                </a:lnTo>
                <a:lnTo>
                  <a:pt x="223647" y="558753"/>
                </a:lnTo>
                <a:lnTo>
                  <a:pt x="260152" y="633763"/>
                </a:lnTo>
                <a:lnTo>
                  <a:pt x="290883" y="696963"/>
                </a:lnTo>
                <a:lnTo>
                  <a:pt x="367774" y="863938"/>
                </a:lnTo>
                <a:lnTo>
                  <a:pt x="412780" y="956250"/>
                </a:lnTo>
                <a:lnTo>
                  <a:pt x="450530" y="1046475"/>
                </a:lnTo>
                <a:lnTo>
                  <a:pt x="476861" y="1099663"/>
                </a:lnTo>
                <a:lnTo>
                  <a:pt x="517635" y="1191120"/>
                </a:lnTo>
                <a:lnTo>
                  <a:pt x="633814" y="1426825"/>
                </a:lnTo>
                <a:lnTo>
                  <a:pt x="675818" y="1507905"/>
                </a:lnTo>
                <a:lnTo>
                  <a:pt x="717132" y="1588517"/>
                </a:lnTo>
                <a:lnTo>
                  <a:pt x="779363" y="1721628"/>
                </a:lnTo>
                <a:lnTo>
                  <a:pt x="817311" y="1798317"/>
                </a:lnTo>
                <a:lnTo>
                  <a:pt x="840346" y="1825412"/>
                </a:lnTo>
                <a:lnTo>
                  <a:pt x="884391" y="1873851"/>
                </a:lnTo>
                <a:lnTo>
                  <a:pt x="921736" y="1932883"/>
                </a:lnTo>
                <a:lnTo>
                  <a:pt x="979054" y="2035970"/>
                </a:lnTo>
                <a:lnTo>
                  <a:pt x="1024968" y="2122719"/>
                </a:lnTo>
                <a:lnTo>
                  <a:pt x="1065509" y="2203491"/>
                </a:lnTo>
                <a:lnTo>
                  <a:pt x="1109207" y="2293174"/>
                </a:lnTo>
                <a:lnTo>
                  <a:pt x="1148460" y="2378857"/>
                </a:lnTo>
                <a:lnTo>
                  <a:pt x="1180241" y="2466998"/>
                </a:lnTo>
                <a:lnTo>
                  <a:pt x="1191725" y="2487517"/>
                </a:lnTo>
                <a:lnTo>
                  <a:pt x="1204025" y="2506374"/>
                </a:lnTo>
                <a:lnTo>
                  <a:pt x="1244380" y="2594641"/>
                </a:lnTo>
                <a:lnTo>
                  <a:pt x="1284573" y="2682338"/>
                </a:lnTo>
                <a:lnTo>
                  <a:pt x="1296989" y="2710491"/>
                </a:lnTo>
                <a:lnTo>
                  <a:pt x="1300340" y="2726970"/>
                </a:lnTo>
                <a:lnTo>
                  <a:pt x="1308602" y="2742760"/>
                </a:lnTo>
                <a:lnTo>
                  <a:pt x="1318201" y="2756975"/>
                </a:lnTo>
                <a:lnTo>
                  <a:pt x="1337004" y="2792741"/>
                </a:lnTo>
                <a:lnTo>
                  <a:pt x="1381370" y="2860130"/>
                </a:lnTo>
                <a:lnTo>
                  <a:pt x="1392029" y="2871369"/>
                </a:lnTo>
                <a:lnTo>
                  <a:pt x="1396649" y="2874366"/>
                </a:lnTo>
                <a:lnTo>
                  <a:pt x="1405169" y="2884470"/>
                </a:lnTo>
                <a:lnTo>
                  <a:pt x="1426450" y="2911964"/>
                </a:lnTo>
                <a:lnTo>
                  <a:pt x="1434136" y="2919922"/>
                </a:lnTo>
                <a:lnTo>
                  <a:pt x="1436150" y="2923245"/>
                </a:lnTo>
                <a:lnTo>
                  <a:pt x="1438389" y="2930324"/>
                </a:lnTo>
                <a:lnTo>
                  <a:pt x="1440256" y="2932719"/>
                </a:lnTo>
                <a:lnTo>
                  <a:pt x="1442771" y="2934316"/>
                </a:lnTo>
                <a:lnTo>
                  <a:pt x="1449863" y="2936880"/>
                </a:lnTo>
                <a:lnTo>
                  <a:pt x="1461298" y="2947296"/>
                </a:lnTo>
                <a:lnTo>
                  <a:pt x="1465652" y="2948209"/>
                </a:lnTo>
                <a:lnTo>
                  <a:pt x="1474469" y="29489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23"/>
          <p:cNvSpPr/>
          <p:nvPr/>
        </p:nvSpPr>
        <p:spPr>
          <a:xfrm>
            <a:off x="4920191" y="822959"/>
            <a:ext cx="200112" cy="365761"/>
          </a:xfrm>
          <a:custGeom>
            <a:avLst/>
            <a:gdLst/>
            <a:ahLst/>
            <a:cxnLst/>
            <a:rect l="0" t="0" r="0" b="0"/>
            <a:pathLst>
              <a:path w="200112" h="365761">
                <a:moveTo>
                  <a:pt x="86149" y="0"/>
                </a:moveTo>
                <a:lnTo>
                  <a:pt x="86149" y="9842"/>
                </a:lnTo>
                <a:lnTo>
                  <a:pt x="83609" y="14181"/>
                </a:lnTo>
                <a:lnTo>
                  <a:pt x="74013" y="29163"/>
                </a:lnTo>
                <a:lnTo>
                  <a:pt x="69168" y="37222"/>
                </a:lnTo>
                <a:lnTo>
                  <a:pt x="64669" y="45135"/>
                </a:lnTo>
                <a:lnTo>
                  <a:pt x="60398" y="52950"/>
                </a:lnTo>
                <a:lnTo>
                  <a:pt x="56282" y="59430"/>
                </a:lnTo>
                <a:lnTo>
                  <a:pt x="52267" y="65020"/>
                </a:lnTo>
                <a:lnTo>
                  <a:pt x="48321" y="70017"/>
                </a:lnTo>
                <a:lnTo>
                  <a:pt x="44420" y="75888"/>
                </a:lnTo>
                <a:lnTo>
                  <a:pt x="40550" y="82342"/>
                </a:lnTo>
                <a:lnTo>
                  <a:pt x="36699" y="89185"/>
                </a:lnTo>
                <a:lnTo>
                  <a:pt x="32862" y="95017"/>
                </a:lnTo>
                <a:lnTo>
                  <a:pt x="29034" y="100175"/>
                </a:lnTo>
                <a:lnTo>
                  <a:pt x="25212" y="104883"/>
                </a:lnTo>
                <a:lnTo>
                  <a:pt x="21394" y="111832"/>
                </a:lnTo>
                <a:lnTo>
                  <a:pt x="17579" y="120275"/>
                </a:lnTo>
                <a:lnTo>
                  <a:pt x="13766" y="129714"/>
                </a:lnTo>
                <a:lnTo>
                  <a:pt x="11223" y="137276"/>
                </a:lnTo>
                <a:lnTo>
                  <a:pt x="9528" y="143587"/>
                </a:lnTo>
                <a:lnTo>
                  <a:pt x="741" y="187113"/>
                </a:lnTo>
                <a:lnTo>
                  <a:pt x="0" y="198402"/>
                </a:lnTo>
                <a:lnTo>
                  <a:pt x="776" y="207198"/>
                </a:lnTo>
                <a:lnTo>
                  <a:pt x="2563" y="214332"/>
                </a:lnTo>
                <a:lnTo>
                  <a:pt x="5025" y="222898"/>
                </a:lnTo>
                <a:lnTo>
                  <a:pt x="11147" y="242576"/>
                </a:lnTo>
                <a:lnTo>
                  <a:pt x="14558" y="250618"/>
                </a:lnTo>
                <a:lnTo>
                  <a:pt x="18101" y="257249"/>
                </a:lnTo>
                <a:lnTo>
                  <a:pt x="24155" y="268003"/>
                </a:lnTo>
                <a:lnTo>
                  <a:pt x="26846" y="277016"/>
                </a:lnTo>
                <a:lnTo>
                  <a:pt x="28834" y="279928"/>
                </a:lnTo>
                <a:lnTo>
                  <a:pt x="31428" y="281869"/>
                </a:lnTo>
                <a:lnTo>
                  <a:pt x="34429" y="283163"/>
                </a:lnTo>
                <a:lnTo>
                  <a:pt x="37699" y="285295"/>
                </a:lnTo>
                <a:lnTo>
                  <a:pt x="41148" y="287987"/>
                </a:lnTo>
                <a:lnTo>
                  <a:pt x="44719" y="291051"/>
                </a:lnTo>
                <a:lnTo>
                  <a:pt x="48368" y="294364"/>
                </a:lnTo>
                <a:lnTo>
                  <a:pt x="55811" y="301432"/>
                </a:lnTo>
                <a:lnTo>
                  <a:pt x="59573" y="303825"/>
                </a:lnTo>
                <a:lnTo>
                  <a:pt x="63352" y="305420"/>
                </a:lnTo>
                <a:lnTo>
                  <a:pt x="67141" y="306484"/>
                </a:lnTo>
                <a:lnTo>
                  <a:pt x="70937" y="307193"/>
                </a:lnTo>
                <a:lnTo>
                  <a:pt x="74737" y="307665"/>
                </a:lnTo>
                <a:lnTo>
                  <a:pt x="78541" y="307980"/>
                </a:lnTo>
                <a:lnTo>
                  <a:pt x="82347" y="308190"/>
                </a:lnTo>
                <a:lnTo>
                  <a:pt x="89962" y="308424"/>
                </a:lnTo>
                <a:lnTo>
                  <a:pt x="135208" y="308606"/>
                </a:lnTo>
                <a:lnTo>
                  <a:pt x="139175" y="307337"/>
                </a:lnTo>
                <a:lnTo>
                  <a:pt x="143089" y="305222"/>
                </a:lnTo>
                <a:lnTo>
                  <a:pt x="146969" y="302541"/>
                </a:lnTo>
                <a:lnTo>
                  <a:pt x="150826" y="299484"/>
                </a:lnTo>
                <a:lnTo>
                  <a:pt x="154667" y="296176"/>
                </a:lnTo>
                <a:lnTo>
                  <a:pt x="158497" y="292701"/>
                </a:lnTo>
                <a:lnTo>
                  <a:pt x="166140" y="285453"/>
                </a:lnTo>
                <a:lnTo>
                  <a:pt x="169956" y="281742"/>
                </a:lnTo>
                <a:lnTo>
                  <a:pt x="175041" y="275458"/>
                </a:lnTo>
                <a:lnTo>
                  <a:pt x="180970" y="267459"/>
                </a:lnTo>
                <a:lnTo>
                  <a:pt x="187463" y="258316"/>
                </a:lnTo>
                <a:lnTo>
                  <a:pt x="191791" y="250951"/>
                </a:lnTo>
                <a:lnTo>
                  <a:pt x="194677" y="244771"/>
                </a:lnTo>
                <a:lnTo>
                  <a:pt x="199308" y="231795"/>
                </a:lnTo>
                <a:lnTo>
                  <a:pt x="200111" y="223479"/>
                </a:lnTo>
                <a:lnTo>
                  <a:pt x="198953" y="220106"/>
                </a:lnTo>
                <a:lnTo>
                  <a:pt x="194281" y="212972"/>
                </a:lnTo>
                <a:lnTo>
                  <a:pt x="191257" y="210561"/>
                </a:lnTo>
                <a:lnTo>
                  <a:pt x="187971" y="208954"/>
                </a:lnTo>
                <a:lnTo>
                  <a:pt x="179639" y="206375"/>
                </a:lnTo>
                <a:lnTo>
                  <a:pt x="175113" y="206023"/>
                </a:lnTo>
                <a:lnTo>
                  <a:pt x="172128" y="205929"/>
                </a:lnTo>
                <a:lnTo>
                  <a:pt x="140933" y="205757"/>
                </a:lnTo>
                <a:lnTo>
                  <a:pt x="136641" y="207022"/>
                </a:lnTo>
                <a:lnTo>
                  <a:pt x="132510" y="209135"/>
                </a:lnTo>
                <a:lnTo>
                  <a:pt x="128486" y="211813"/>
                </a:lnTo>
                <a:lnTo>
                  <a:pt x="124534" y="214869"/>
                </a:lnTo>
                <a:lnTo>
                  <a:pt x="120629" y="218176"/>
                </a:lnTo>
                <a:lnTo>
                  <a:pt x="116755" y="221651"/>
                </a:lnTo>
                <a:lnTo>
                  <a:pt x="114173" y="225237"/>
                </a:lnTo>
                <a:lnTo>
                  <a:pt x="111304" y="232609"/>
                </a:lnTo>
                <a:lnTo>
                  <a:pt x="107998" y="236353"/>
                </a:lnTo>
                <a:lnTo>
                  <a:pt x="103255" y="240119"/>
                </a:lnTo>
                <a:lnTo>
                  <a:pt x="97553" y="243899"/>
                </a:lnTo>
                <a:lnTo>
                  <a:pt x="93752" y="248960"/>
                </a:lnTo>
                <a:lnTo>
                  <a:pt x="91217" y="254873"/>
                </a:lnTo>
                <a:lnTo>
                  <a:pt x="89528" y="261356"/>
                </a:lnTo>
                <a:lnTo>
                  <a:pt x="85861" y="269487"/>
                </a:lnTo>
                <a:lnTo>
                  <a:pt x="80877" y="278718"/>
                </a:lnTo>
                <a:lnTo>
                  <a:pt x="75014" y="288682"/>
                </a:lnTo>
                <a:lnTo>
                  <a:pt x="69836" y="296595"/>
                </a:lnTo>
                <a:lnTo>
                  <a:pt x="65114" y="303140"/>
                </a:lnTo>
                <a:lnTo>
                  <a:pt x="60695" y="308774"/>
                </a:lnTo>
                <a:lnTo>
                  <a:pt x="55786" y="318420"/>
                </a:lnTo>
                <a:lnTo>
                  <a:pt x="53604" y="326940"/>
                </a:lnTo>
                <a:lnTo>
                  <a:pt x="52634" y="334960"/>
                </a:lnTo>
                <a:lnTo>
                  <a:pt x="52203" y="342758"/>
                </a:lnTo>
                <a:lnTo>
                  <a:pt x="52088" y="346616"/>
                </a:lnTo>
                <a:lnTo>
                  <a:pt x="53282" y="350457"/>
                </a:lnTo>
                <a:lnTo>
                  <a:pt x="57995" y="358112"/>
                </a:lnTo>
                <a:lnTo>
                  <a:pt x="61029" y="360662"/>
                </a:lnTo>
                <a:lnTo>
                  <a:pt x="64322" y="362361"/>
                </a:lnTo>
                <a:lnTo>
                  <a:pt x="74718" y="3657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24"/>
          <p:cNvSpPr/>
          <p:nvPr/>
        </p:nvSpPr>
        <p:spPr>
          <a:xfrm>
            <a:off x="5149324" y="813317"/>
            <a:ext cx="232377" cy="295375"/>
          </a:xfrm>
          <a:custGeom>
            <a:avLst/>
            <a:gdLst/>
            <a:ahLst/>
            <a:cxnLst/>
            <a:rect l="0" t="0" r="0" b="0"/>
            <a:pathLst>
              <a:path w="232377" h="295375">
                <a:moveTo>
                  <a:pt x="74185" y="55363"/>
                </a:moveTo>
                <a:lnTo>
                  <a:pt x="58277" y="71271"/>
                </a:lnTo>
                <a:lnTo>
                  <a:pt x="54690" y="76128"/>
                </a:lnTo>
                <a:lnTo>
                  <a:pt x="51028" y="81907"/>
                </a:lnTo>
                <a:lnTo>
                  <a:pt x="47317" y="88299"/>
                </a:lnTo>
                <a:lnTo>
                  <a:pt x="44843" y="93830"/>
                </a:lnTo>
                <a:lnTo>
                  <a:pt x="43194" y="98787"/>
                </a:lnTo>
                <a:lnTo>
                  <a:pt x="42095" y="103362"/>
                </a:lnTo>
                <a:lnTo>
                  <a:pt x="37552" y="114032"/>
                </a:lnTo>
                <a:lnTo>
                  <a:pt x="22344" y="146208"/>
                </a:lnTo>
                <a:lnTo>
                  <a:pt x="16764" y="160376"/>
                </a:lnTo>
                <a:lnTo>
                  <a:pt x="13045" y="172362"/>
                </a:lnTo>
                <a:lnTo>
                  <a:pt x="10565" y="182892"/>
                </a:lnTo>
                <a:lnTo>
                  <a:pt x="7642" y="193722"/>
                </a:lnTo>
                <a:lnTo>
                  <a:pt x="1007" y="215916"/>
                </a:lnTo>
                <a:lnTo>
                  <a:pt x="0" y="224628"/>
                </a:lnTo>
                <a:lnTo>
                  <a:pt x="599" y="231706"/>
                </a:lnTo>
                <a:lnTo>
                  <a:pt x="2267" y="237695"/>
                </a:lnTo>
                <a:lnTo>
                  <a:pt x="4650" y="244227"/>
                </a:lnTo>
                <a:lnTo>
                  <a:pt x="7509" y="251122"/>
                </a:lnTo>
                <a:lnTo>
                  <a:pt x="10684" y="258259"/>
                </a:lnTo>
                <a:lnTo>
                  <a:pt x="12801" y="264287"/>
                </a:lnTo>
                <a:lnTo>
                  <a:pt x="14213" y="269576"/>
                </a:lnTo>
                <a:lnTo>
                  <a:pt x="15154" y="274371"/>
                </a:lnTo>
                <a:lnTo>
                  <a:pt x="19586" y="283086"/>
                </a:lnTo>
                <a:lnTo>
                  <a:pt x="22546" y="287188"/>
                </a:lnTo>
                <a:lnTo>
                  <a:pt x="25789" y="289923"/>
                </a:lnTo>
                <a:lnTo>
                  <a:pt x="29221" y="291746"/>
                </a:lnTo>
                <a:lnTo>
                  <a:pt x="36421" y="293772"/>
                </a:lnTo>
                <a:lnTo>
                  <a:pt x="40120" y="294312"/>
                </a:lnTo>
                <a:lnTo>
                  <a:pt x="43855" y="294672"/>
                </a:lnTo>
                <a:lnTo>
                  <a:pt x="47615" y="294912"/>
                </a:lnTo>
                <a:lnTo>
                  <a:pt x="51392" y="295072"/>
                </a:lnTo>
                <a:lnTo>
                  <a:pt x="58975" y="295250"/>
                </a:lnTo>
                <a:lnTo>
                  <a:pt x="78000" y="295374"/>
                </a:lnTo>
                <a:lnTo>
                  <a:pt x="81808" y="294110"/>
                </a:lnTo>
                <a:lnTo>
                  <a:pt x="85617" y="291997"/>
                </a:lnTo>
                <a:lnTo>
                  <a:pt x="89427" y="289319"/>
                </a:lnTo>
                <a:lnTo>
                  <a:pt x="93237" y="286264"/>
                </a:lnTo>
                <a:lnTo>
                  <a:pt x="97046" y="282957"/>
                </a:lnTo>
                <a:lnTo>
                  <a:pt x="100856" y="279482"/>
                </a:lnTo>
                <a:lnTo>
                  <a:pt x="105936" y="275895"/>
                </a:lnTo>
                <a:lnTo>
                  <a:pt x="111863" y="272234"/>
                </a:lnTo>
                <a:lnTo>
                  <a:pt x="118354" y="268524"/>
                </a:lnTo>
                <a:lnTo>
                  <a:pt x="123951" y="264780"/>
                </a:lnTo>
                <a:lnTo>
                  <a:pt x="128953" y="261014"/>
                </a:lnTo>
                <a:lnTo>
                  <a:pt x="133557" y="257234"/>
                </a:lnTo>
                <a:lnTo>
                  <a:pt x="139166" y="252173"/>
                </a:lnTo>
                <a:lnTo>
                  <a:pt x="152173" y="239777"/>
                </a:lnTo>
                <a:lnTo>
                  <a:pt x="167708" y="224586"/>
                </a:lnTo>
                <a:lnTo>
                  <a:pt x="172094" y="218978"/>
                </a:lnTo>
                <a:lnTo>
                  <a:pt x="176287" y="212700"/>
                </a:lnTo>
                <a:lnTo>
                  <a:pt x="180354" y="205974"/>
                </a:lnTo>
                <a:lnTo>
                  <a:pt x="185604" y="198950"/>
                </a:lnTo>
                <a:lnTo>
                  <a:pt x="191645" y="191728"/>
                </a:lnTo>
                <a:lnTo>
                  <a:pt x="198212" y="184373"/>
                </a:lnTo>
                <a:lnTo>
                  <a:pt x="203860" y="176929"/>
                </a:lnTo>
                <a:lnTo>
                  <a:pt x="208895" y="169427"/>
                </a:lnTo>
                <a:lnTo>
                  <a:pt x="213522" y="161885"/>
                </a:lnTo>
                <a:lnTo>
                  <a:pt x="216606" y="155588"/>
                </a:lnTo>
                <a:lnTo>
                  <a:pt x="218663" y="150119"/>
                </a:lnTo>
                <a:lnTo>
                  <a:pt x="220034" y="145204"/>
                </a:lnTo>
                <a:lnTo>
                  <a:pt x="224944" y="136355"/>
                </a:lnTo>
                <a:lnTo>
                  <a:pt x="228031" y="132218"/>
                </a:lnTo>
                <a:lnTo>
                  <a:pt x="230089" y="125649"/>
                </a:lnTo>
                <a:lnTo>
                  <a:pt x="231461" y="117460"/>
                </a:lnTo>
                <a:lnTo>
                  <a:pt x="232376" y="108191"/>
                </a:lnTo>
                <a:lnTo>
                  <a:pt x="231716" y="100742"/>
                </a:lnTo>
                <a:lnTo>
                  <a:pt x="230006" y="94505"/>
                </a:lnTo>
                <a:lnTo>
                  <a:pt x="227596" y="89078"/>
                </a:lnTo>
                <a:lnTo>
                  <a:pt x="225989" y="84189"/>
                </a:lnTo>
                <a:lnTo>
                  <a:pt x="224204" y="75371"/>
                </a:lnTo>
                <a:lnTo>
                  <a:pt x="223410" y="67218"/>
                </a:lnTo>
                <a:lnTo>
                  <a:pt x="223199" y="63266"/>
                </a:lnTo>
                <a:lnTo>
                  <a:pt x="221788" y="59362"/>
                </a:lnTo>
                <a:lnTo>
                  <a:pt x="216833" y="51637"/>
                </a:lnTo>
                <a:lnTo>
                  <a:pt x="213785" y="43970"/>
                </a:lnTo>
                <a:lnTo>
                  <a:pt x="212971" y="40147"/>
                </a:lnTo>
                <a:lnTo>
                  <a:pt x="208681" y="32514"/>
                </a:lnTo>
                <a:lnTo>
                  <a:pt x="202541" y="24887"/>
                </a:lnTo>
                <a:lnTo>
                  <a:pt x="195579" y="17265"/>
                </a:lnTo>
                <a:lnTo>
                  <a:pt x="191945" y="14724"/>
                </a:lnTo>
                <a:lnTo>
                  <a:pt x="188252" y="13030"/>
                </a:lnTo>
                <a:lnTo>
                  <a:pt x="184520" y="11901"/>
                </a:lnTo>
                <a:lnTo>
                  <a:pt x="180762" y="9878"/>
                </a:lnTo>
                <a:lnTo>
                  <a:pt x="176986" y="7260"/>
                </a:lnTo>
                <a:lnTo>
                  <a:pt x="173199" y="4244"/>
                </a:lnTo>
                <a:lnTo>
                  <a:pt x="169405" y="2233"/>
                </a:lnTo>
                <a:lnTo>
                  <a:pt x="165605" y="893"/>
                </a:lnTo>
                <a:lnTo>
                  <a:pt x="161802" y="0"/>
                </a:lnTo>
                <a:lnTo>
                  <a:pt x="156726" y="674"/>
                </a:lnTo>
                <a:lnTo>
                  <a:pt x="150803" y="2393"/>
                </a:lnTo>
                <a:lnTo>
                  <a:pt x="144314" y="4810"/>
                </a:lnTo>
                <a:lnTo>
                  <a:pt x="136178" y="6421"/>
                </a:lnTo>
                <a:lnTo>
                  <a:pt x="126943" y="7495"/>
                </a:lnTo>
                <a:lnTo>
                  <a:pt x="116978" y="8211"/>
                </a:lnTo>
                <a:lnTo>
                  <a:pt x="107793" y="9958"/>
                </a:lnTo>
                <a:lnTo>
                  <a:pt x="99131" y="12393"/>
                </a:lnTo>
                <a:lnTo>
                  <a:pt x="5605" y="439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25"/>
          <p:cNvSpPr/>
          <p:nvPr/>
        </p:nvSpPr>
        <p:spPr>
          <a:xfrm>
            <a:off x="4886637" y="4892885"/>
            <a:ext cx="199544" cy="364803"/>
          </a:xfrm>
          <a:custGeom>
            <a:avLst/>
            <a:gdLst/>
            <a:ahLst/>
            <a:cxnLst/>
            <a:rect l="0" t="0" r="0" b="0"/>
            <a:pathLst>
              <a:path w="199544" h="364803">
                <a:moveTo>
                  <a:pt x="73983" y="22015"/>
                </a:moveTo>
                <a:lnTo>
                  <a:pt x="54300" y="31855"/>
                </a:lnTo>
                <a:lnTo>
                  <a:pt x="49148" y="36125"/>
                </a:lnTo>
                <a:lnTo>
                  <a:pt x="45996" y="39041"/>
                </a:lnTo>
                <a:lnTo>
                  <a:pt x="43895" y="42256"/>
                </a:lnTo>
                <a:lnTo>
                  <a:pt x="39668" y="52848"/>
                </a:lnTo>
                <a:lnTo>
                  <a:pt x="34178" y="60271"/>
                </a:lnTo>
                <a:lnTo>
                  <a:pt x="30936" y="64029"/>
                </a:lnTo>
                <a:lnTo>
                  <a:pt x="27505" y="67804"/>
                </a:lnTo>
                <a:lnTo>
                  <a:pt x="23948" y="71591"/>
                </a:lnTo>
                <a:lnTo>
                  <a:pt x="21576" y="75385"/>
                </a:lnTo>
                <a:lnTo>
                  <a:pt x="18941" y="82988"/>
                </a:lnTo>
                <a:lnTo>
                  <a:pt x="14383" y="93987"/>
                </a:lnTo>
                <a:lnTo>
                  <a:pt x="8123" y="107342"/>
                </a:lnTo>
                <a:lnTo>
                  <a:pt x="1109" y="121745"/>
                </a:lnTo>
                <a:lnTo>
                  <a:pt x="0" y="129141"/>
                </a:lnTo>
                <a:lnTo>
                  <a:pt x="531" y="136612"/>
                </a:lnTo>
                <a:lnTo>
                  <a:pt x="2155" y="144133"/>
                </a:lnTo>
                <a:lnTo>
                  <a:pt x="4507" y="151687"/>
                </a:lnTo>
                <a:lnTo>
                  <a:pt x="7346" y="159263"/>
                </a:lnTo>
                <a:lnTo>
                  <a:pt x="10508" y="166853"/>
                </a:lnTo>
                <a:lnTo>
                  <a:pt x="13886" y="171914"/>
                </a:lnTo>
                <a:lnTo>
                  <a:pt x="17409" y="175287"/>
                </a:lnTo>
                <a:lnTo>
                  <a:pt x="21026" y="177536"/>
                </a:lnTo>
                <a:lnTo>
                  <a:pt x="24708" y="179036"/>
                </a:lnTo>
                <a:lnTo>
                  <a:pt x="28433" y="180035"/>
                </a:lnTo>
                <a:lnTo>
                  <a:pt x="32186" y="180702"/>
                </a:lnTo>
                <a:lnTo>
                  <a:pt x="37229" y="182416"/>
                </a:lnTo>
                <a:lnTo>
                  <a:pt x="43130" y="184829"/>
                </a:lnTo>
                <a:lnTo>
                  <a:pt x="49604" y="187707"/>
                </a:lnTo>
                <a:lnTo>
                  <a:pt x="55190" y="189626"/>
                </a:lnTo>
                <a:lnTo>
                  <a:pt x="60184" y="190906"/>
                </a:lnTo>
                <a:lnTo>
                  <a:pt x="64784" y="191759"/>
                </a:lnTo>
                <a:lnTo>
                  <a:pt x="69120" y="193597"/>
                </a:lnTo>
                <a:lnTo>
                  <a:pt x="73281" y="196093"/>
                </a:lnTo>
                <a:lnTo>
                  <a:pt x="77325" y="199027"/>
                </a:lnTo>
                <a:lnTo>
                  <a:pt x="83830" y="202253"/>
                </a:lnTo>
                <a:lnTo>
                  <a:pt x="91978" y="205673"/>
                </a:lnTo>
                <a:lnTo>
                  <a:pt x="101219" y="209224"/>
                </a:lnTo>
                <a:lnTo>
                  <a:pt x="109921" y="211591"/>
                </a:lnTo>
                <a:lnTo>
                  <a:pt x="118261" y="213169"/>
                </a:lnTo>
                <a:lnTo>
                  <a:pt x="126362" y="214221"/>
                </a:lnTo>
                <a:lnTo>
                  <a:pt x="133032" y="216192"/>
                </a:lnTo>
                <a:lnTo>
                  <a:pt x="138749" y="218776"/>
                </a:lnTo>
                <a:lnTo>
                  <a:pt x="143830" y="221769"/>
                </a:lnTo>
                <a:lnTo>
                  <a:pt x="148487" y="226304"/>
                </a:lnTo>
                <a:lnTo>
                  <a:pt x="152863" y="231868"/>
                </a:lnTo>
                <a:lnTo>
                  <a:pt x="157049" y="238117"/>
                </a:lnTo>
                <a:lnTo>
                  <a:pt x="162380" y="244823"/>
                </a:lnTo>
                <a:lnTo>
                  <a:pt x="168474" y="251833"/>
                </a:lnTo>
                <a:lnTo>
                  <a:pt x="175077" y="259047"/>
                </a:lnTo>
                <a:lnTo>
                  <a:pt x="179479" y="265126"/>
                </a:lnTo>
                <a:lnTo>
                  <a:pt x="184370" y="275267"/>
                </a:lnTo>
                <a:lnTo>
                  <a:pt x="189930" y="284008"/>
                </a:lnTo>
                <a:lnTo>
                  <a:pt x="193191" y="288117"/>
                </a:lnTo>
                <a:lnTo>
                  <a:pt x="196814" y="296069"/>
                </a:lnTo>
                <a:lnTo>
                  <a:pt x="198424" y="303836"/>
                </a:lnTo>
                <a:lnTo>
                  <a:pt x="199140" y="311522"/>
                </a:lnTo>
                <a:lnTo>
                  <a:pt x="199458" y="322558"/>
                </a:lnTo>
                <a:lnTo>
                  <a:pt x="199543" y="329057"/>
                </a:lnTo>
                <a:lnTo>
                  <a:pt x="198329" y="335929"/>
                </a:lnTo>
                <a:lnTo>
                  <a:pt x="196250" y="343051"/>
                </a:lnTo>
                <a:lnTo>
                  <a:pt x="193595" y="350339"/>
                </a:lnTo>
                <a:lnTo>
                  <a:pt x="190554" y="355197"/>
                </a:lnTo>
                <a:lnTo>
                  <a:pt x="187257" y="358437"/>
                </a:lnTo>
                <a:lnTo>
                  <a:pt x="178908" y="363635"/>
                </a:lnTo>
                <a:lnTo>
                  <a:pt x="174380" y="364346"/>
                </a:lnTo>
                <a:lnTo>
                  <a:pt x="171394" y="364535"/>
                </a:lnTo>
                <a:lnTo>
                  <a:pt x="168133" y="364662"/>
                </a:lnTo>
                <a:lnTo>
                  <a:pt x="161124" y="364802"/>
                </a:lnTo>
                <a:lnTo>
                  <a:pt x="158747" y="363569"/>
                </a:lnTo>
                <a:lnTo>
                  <a:pt x="157162" y="361478"/>
                </a:lnTo>
                <a:lnTo>
                  <a:pt x="156105" y="358813"/>
                </a:lnTo>
                <a:lnTo>
                  <a:pt x="152861" y="355767"/>
                </a:lnTo>
                <a:lnTo>
                  <a:pt x="148159" y="352466"/>
                </a:lnTo>
                <a:lnTo>
                  <a:pt x="142483" y="348995"/>
                </a:lnTo>
                <a:lnTo>
                  <a:pt x="137429" y="345412"/>
                </a:lnTo>
                <a:lnTo>
                  <a:pt x="132791" y="341753"/>
                </a:lnTo>
                <a:lnTo>
                  <a:pt x="128428" y="338043"/>
                </a:lnTo>
                <a:lnTo>
                  <a:pt x="125519" y="334300"/>
                </a:lnTo>
                <a:lnTo>
                  <a:pt x="120156" y="322965"/>
                </a:lnTo>
                <a:lnTo>
                  <a:pt x="114401" y="315366"/>
                </a:lnTo>
                <a:lnTo>
                  <a:pt x="111088" y="309023"/>
                </a:lnTo>
                <a:lnTo>
                  <a:pt x="107609" y="300983"/>
                </a:lnTo>
                <a:lnTo>
                  <a:pt x="104020" y="291814"/>
                </a:lnTo>
                <a:lnTo>
                  <a:pt x="101628" y="283161"/>
                </a:lnTo>
                <a:lnTo>
                  <a:pt x="100033" y="274852"/>
                </a:lnTo>
                <a:lnTo>
                  <a:pt x="98969" y="266772"/>
                </a:lnTo>
                <a:lnTo>
                  <a:pt x="98261" y="258847"/>
                </a:lnTo>
                <a:lnTo>
                  <a:pt x="97788" y="251023"/>
                </a:lnTo>
                <a:lnTo>
                  <a:pt x="97263" y="235556"/>
                </a:lnTo>
                <a:lnTo>
                  <a:pt x="97030" y="220215"/>
                </a:lnTo>
                <a:lnTo>
                  <a:pt x="98237" y="212568"/>
                </a:lnTo>
                <a:lnTo>
                  <a:pt x="100312" y="204930"/>
                </a:lnTo>
                <a:lnTo>
                  <a:pt x="102966" y="197298"/>
                </a:lnTo>
                <a:lnTo>
                  <a:pt x="106005" y="187130"/>
                </a:lnTo>
                <a:lnTo>
                  <a:pt x="112768" y="162286"/>
                </a:lnTo>
                <a:lnTo>
                  <a:pt x="115080" y="152359"/>
                </a:lnTo>
                <a:lnTo>
                  <a:pt x="116621" y="144471"/>
                </a:lnTo>
                <a:lnTo>
                  <a:pt x="117648" y="137942"/>
                </a:lnTo>
                <a:lnTo>
                  <a:pt x="122143" y="127239"/>
                </a:lnTo>
                <a:lnTo>
                  <a:pt x="128949" y="113754"/>
                </a:lnTo>
                <a:lnTo>
                  <a:pt x="137297" y="98414"/>
                </a:lnTo>
                <a:lnTo>
                  <a:pt x="144132" y="83108"/>
                </a:lnTo>
                <a:lnTo>
                  <a:pt x="149959" y="67823"/>
                </a:lnTo>
                <a:lnTo>
                  <a:pt x="155114" y="52554"/>
                </a:lnTo>
                <a:lnTo>
                  <a:pt x="158550" y="41104"/>
                </a:lnTo>
                <a:lnTo>
                  <a:pt x="160841" y="32201"/>
                </a:lnTo>
                <a:lnTo>
                  <a:pt x="162368" y="24995"/>
                </a:lnTo>
                <a:lnTo>
                  <a:pt x="164065" y="13603"/>
                </a:lnTo>
                <a:lnTo>
                  <a:pt x="165155" y="2008"/>
                </a:lnTo>
                <a:lnTo>
                  <a:pt x="163974" y="1057"/>
                </a:lnTo>
                <a:lnTo>
                  <a:pt x="159275" y="0"/>
                </a:lnTo>
                <a:lnTo>
                  <a:pt x="156245" y="988"/>
                </a:lnTo>
                <a:lnTo>
                  <a:pt x="152954" y="2917"/>
                </a:lnTo>
                <a:lnTo>
                  <a:pt x="149490" y="5473"/>
                </a:lnTo>
                <a:lnTo>
                  <a:pt x="145911" y="7177"/>
                </a:lnTo>
                <a:lnTo>
                  <a:pt x="142255" y="8313"/>
                </a:lnTo>
                <a:lnTo>
                  <a:pt x="138548" y="9070"/>
                </a:lnTo>
                <a:lnTo>
                  <a:pt x="134806" y="10845"/>
                </a:lnTo>
                <a:lnTo>
                  <a:pt x="131041" y="13298"/>
                </a:lnTo>
                <a:lnTo>
                  <a:pt x="119703" y="220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26"/>
          <p:cNvSpPr/>
          <p:nvPr/>
        </p:nvSpPr>
        <p:spPr>
          <a:xfrm>
            <a:off x="5177790" y="4903469"/>
            <a:ext cx="194235" cy="228556"/>
          </a:xfrm>
          <a:custGeom>
            <a:avLst/>
            <a:gdLst/>
            <a:ahLst/>
            <a:cxnLst/>
            <a:rect l="0" t="0" r="0" b="0"/>
            <a:pathLst>
              <a:path w="194235" h="228556">
                <a:moveTo>
                  <a:pt x="0" y="34290"/>
                </a:moveTo>
                <a:lnTo>
                  <a:pt x="6068" y="34290"/>
                </a:lnTo>
                <a:lnTo>
                  <a:pt x="7855" y="35560"/>
                </a:lnTo>
                <a:lnTo>
                  <a:pt x="9046" y="37677"/>
                </a:lnTo>
                <a:lnTo>
                  <a:pt x="9841" y="40358"/>
                </a:lnTo>
                <a:lnTo>
                  <a:pt x="9100" y="42146"/>
                </a:lnTo>
                <a:lnTo>
                  <a:pt x="7337" y="43337"/>
                </a:lnTo>
                <a:lnTo>
                  <a:pt x="4891" y="44132"/>
                </a:lnTo>
                <a:lnTo>
                  <a:pt x="3261" y="45931"/>
                </a:lnTo>
                <a:lnTo>
                  <a:pt x="2174" y="48401"/>
                </a:lnTo>
                <a:lnTo>
                  <a:pt x="966" y="54532"/>
                </a:lnTo>
                <a:lnTo>
                  <a:pt x="429" y="61490"/>
                </a:lnTo>
                <a:lnTo>
                  <a:pt x="191" y="75589"/>
                </a:lnTo>
                <a:lnTo>
                  <a:pt x="11" y="146706"/>
                </a:lnTo>
                <a:lnTo>
                  <a:pt x="1277" y="152415"/>
                </a:lnTo>
                <a:lnTo>
                  <a:pt x="3391" y="157490"/>
                </a:lnTo>
                <a:lnTo>
                  <a:pt x="6071" y="162143"/>
                </a:lnTo>
                <a:lnTo>
                  <a:pt x="7857" y="166516"/>
                </a:lnTo>
                <a:lnTo>
                  <a:pt x="9048" y="170701"/>
                </a:lnTo>
                <a:lnTo>
                  <a:pt x="9842" y="174760"/>
                </a:lnTo>
                <a:lnTo>
                  <a:pt x="10371" y="178737"/>
                </a:lnTo>
                <a:lnTo>
                  <a:pt x="10724" y="182658"/>
                </a:lnTo>
                <a:lnTo>
                  <a:pt x="10959" y="186542"/>
                </a:lnTo>
                <a:lnTo>
                  <a:pt x="12386" y="190402"/>
                </a:lnTo>
                <a:lnTo>
                  <a:pt x="14607" y="194245"/>
                </a:lnTo>
                <a:lnTo>
                  <a:pt x="17358" y="198076"/>
                </a:lnTo>
                <a:lnTo>
                  <a:pt x="20462" y="200631"/>
                </a:lnTo>
                <a:lnTo>
                  <a:pt x="23801" y="202334"/>
                </a:lnTo>
                <a:lnTo>
                  <a:pt x="27297" y="203470"/>
                </a:lnTo>
                <a:lnTo>
                  <a:pt x="29628" y="205497"/>
                </a:lnTo>
                <a:lnTo>
                  <a:pt x="31182" y="208118"/>
                </a:lnTo>
                <a:lnTo>
                  <a:pt x="32218" y="211135"/>
                </a:lnTo>
                <a:lnTo>
                  <a:pt x="34179" y="213147"/>
                </a:lnTo>
                <a:lnTo>
                  <a:pt x="36756" y="214488"/>
                </a:lnTo>
                <a:lnTo>
                  <a:pt x="39744" y="215382"/>
                </a:lnTo>
                <a:lnTo>
                  <a:pt x="43006" y="217248"/>
                </a:lnTo>
                <a:lnTo>
                  <a:pt x="46450" y="219762"/>
                </a:lnTo>
                <a:lnTo>
                  <a:pt x="50016" y="222709"/>
                </a:lnTo>
                <a:lnTo>
                  <a:pt x="53664" y="224673"/>
                </a:lnTo>
                <a:lnTo>
                  <a:pt x="57366" y="225982"/>
                </a:lnTo>
                <a:lnTo>
                  <a:pt x="61104" y="226855"/>
                </a:lnTo>
                <a:lnTo>
                  <a:pt x="66136" y="227436"/>
                </a:lnTo>
                <a:lnTo>
                  <a:pt x="72030" y="227825"/>
                </a:lnTo>
                <a:lnTo>
                  <a:pt x="84083" y="228256"/>
                </a:lnTo>
                <a:lnTo>
                  <a:pt x="98009" y="228498"/>
                </a:lnTo>
                <a:lnTo>
                  <a:pt x="106213" y="228555"/>
                </a:lnTo>
                <a:lnTo>
                  <a:pt x="111448" y="226030"/>
                </a:lnTo>
                <a:lnTo>
                  <a:pt x="117479" y="221807"/>
                </a:lnTo>
                <a:lnTo>
                  <a:pt x="124039" y="216451"/>
                </a:lnTo>
                <a:lnTo>
                  <a:pt x="130953" y="211611"/>
                </a:lnTo>
                <a:lnTo>
                  <a:pt x="138102" y="207114"/>
                </a:lnTo>
                <a:lnTo>
                  <a:pt x="145407" y="202846"/>
                </a:lnTo>
                <a:lnTo>
                  <a:pt x="152818" y="194921"/>
                </a:lnTo>
                <a:lnTo>
                  <a:pt x="160298" y="184558"/>
                </a:lnTo>
                <a:lnTo>
                  <a:pt x="167825" y="172568"/>
                </a:lnTo>
                <a:lnTo>
                  <a:pt x="174113" y="163306"/>
                </a:lnTo>
                <a:lnTo>
                  <a:pt x="179576" y="155861"/>
                </a:lnTo>
                <a:lnTo>
                  <a:pt x="184487" y="149627"/>
                </a:lnTo>
                <a:lnTo>
                  <a:pt x="187761" y="142931"/>
                </a:lnTo>
                <a:lnTo>
                  <a:pt x="189944" y="135928"/>
                </a:lnTo>
                <a:lnTo>
                  <a:pt x="191399" y="128719"/>
                </a:lnTo>
                <a:lnTo>
                  <a:pt x="192369" y="122643"/>
                </a:lnTo>
                <a:lnTo>
                  <a:pt x="193016" y="117322"/>
                </a:lnTo>
                <a:lnTo>
                  <a:pt x="193447" y="112505"/>
                </a:lnTo>
                <a:lnTo>
                  <a:pt x="193735" y="106753"/>
                </a:lnTo>
                <a:lnTo>
                  <a:pt x="194054" y="93589"/>
                </a:lnTo>
                <a:lnTo>
                  <a:pt x="194234" y="77966"/>
                </a:lnTo>
                <a:lnTo>
                  <a:pt x="192989" y="73567"/>
                </a:lnTo>
                <a:lnTo>
                  <a:pt x="190889" y="69365"/>
                </a:lnTo>
                <a:lnTo>
                  <a:pt x="188220" y="65293"/>
                </a:lnTo>
                <a:lnTo>
                  <a:pt x="185169" y="60039"/>
                </a:lnTo>
                <a:lnTo>
                  <a:pt x="178394" y="47428"/>
                </a:lnTo>
                <a:lnTo>
                  <a:pt x="174809" y="41778"/>
                </a:lnTo>
                <a:lnTo>
                  <a:pt x="171150" y="36743"/>
                </a:lnTo>
                <a:lnTo>
                  <a:pt x="167439" y="32115"/>
                </a:lnTo>
                <a:lnTo>
                  <a:pt x="163696" y="27760"/>
                </a:lnTo>
                <a:lnTo>
                  <a:pt x="159931" y="23587"/>
                </a:lnTo>
                <a:lnTo>
                  <a:pt x="150830" y="13832"/>
                </a:lnTo>
                <a:lnTo>
                  <a:pt x="143185" y="6074"/>
                </a:lnTo>
                <a:lnTo>
                  <a:pt x="138637" y="4050"/>
                </a:lnTo>
                <a:lnTo>
                  <a:pt x="133064" y="2700"/>
                </a:lnTo>
                <a:lnTo>
                  <a:pt x="126809" y="1800"/>
                </a:lnTo>
                <a:lnTo>
                  <a:pt x="120099" y="1200"/>
                </a:lnTo>
                <a:lnTo>
                  <a:pt x="113086" y="800"/>
                </a:lnTo>
                <a:lnTo>
                  <a:pt x="98520" y="356"/>
                </a:lnTo>
                <a:lnTo>
                  <a:pt x="60889" y="4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27"/>
          <p:cNvSpPr/>
          <p:nvPr/>
        </p:nvSpPr>
        <p:spPr>
          <a:xfrm>
            <a:off x="4789170" y="3143250"/>
            <a:ext cx="137160" cy="148590"/>
          </a:xfrm>
          <a:custGeom>
            <a:avLst/>
            <a:gdLst/>
            <a:ahLst/>
            <a:cxnLst/>
            <a:rect l="0" t="0" r="0" b="0"/>
            <a:pathLst>
              <a:path w="137160" h="148590">
                <a:moveTo>
                  <a:pt x="0" y="0"/>
                </a:moveTo>
                <a:lnTo>
                  <a:pt x="6067" y="6067"/>
                </a:lnTo>
                <a:lnTo>
                  <a:pt x="7855" y="9125"/>
                </a:lnTo>
                <a:lnTo>
                  <a:pt x="9046" y="12433"/>
                </a:lnTo>
                <a:lnTo>
                  <a:pt x="9840" y="15909"/>
                </a:lnTo>
                <a:lnTo>
                  <a:pt x="11640" y="18225"/>
                </a:lnTo>
                <a:lnTo>
                  <a:pt x="14110" y="19770"/>
                </a:lnTo>
                <a:lnTo>
                  <a:pt x="17026" y="20800"/>
                </a:lnTo>
                <a:lnTo>
                  <a:pt x="18971" y="22756"/>
                </a:lnTo>
                <a:lnTo>
                  <a:pt x="20267" y="25331"/>
                </a:lnTo>
                <a:lnTo>
                  <a:pt x="21131" y="28317"/>
                </a:lnTo>
                <a:lnTo>
                  <a:pt x="22977" y="30308"/>
                </a:lnTo>
                <a:lnTo>
                  <a:pt x="25478" y="31635"/>
                </a:lnTo>
                <a:lnTo>
                  <a:pt x="28415" y="32520"/>
                </a:lnTo>
                <a:lnTo>
                  <a:pt x="31643" y="34380"/>
                </a:lnTo>
                <a:lnTo>
                  <a:pt x="35065" y="36889"/>
                </a:lnTo>
                <a:lnTo>
                  <a:pt x="38617" y="39833"/>
                </a:lnTo>
                <a:lnTo>
                  <a:pt x="42254" y="43065"/>
                </a:lnTo>
                <a:lnTo>
                  <a:pt x="49683" y="50043"/>
                </a:lnTo>
                <a:lnTo>
                  <a:pt x="52172" y="53682"/>
                </a:lnTo>
                <a:lnTo>
                  <a:pt x="53831" y="57378"/>
                </a:lnTo>
                <a:lnTo>
                  <a:pt x="54937" y="61112"/>
                </a:lnTo>
                <a:lnTo>
                  <a:pt x="56945" y="64871"/>
                </a:lnTo>
                <a:lnTo>
                  <a:pt x="59553" y="68647"/>
                </a:lnTo>
                <a:lnTo>
                  <a:pt x="62562" y="72435"/>
                </a:lnTo>
                <a:lnTo>
                  <a:pt x="64568" y="76230"/>
                </a:lnTo>
                <a:lnTo>
                  <a:pt x="65905" y="80030"/>
                </a:lnTo>
                <a:lnTo>
                  <a:pt x="66796" y="83833"/>
                </a:lnTo>
                <a:lnTo>
                  <a:pt x="68661" y="87638"/>
                </a:lnTo>
                <a:lnTo>
                  <a:pt x="71174" y="91445"/>
                </a:lnTo>
                <a:lnTo>
                  <a:pt x="78264" y="100613"/>
                </a:lnTo>
                <a:lnTo>
                  <a:pt x="80116" y="102635"/>
                </a:lnTo>
                <a:lnTo>
                  <a:pt x="85560" y="108269"/>
                </a:lnTo>
                <a:lnTo>
                  <a:pt x="123485" y="146344"/>
                </a:lnTo>
                <a:lnTo>
                  <a:pt x="125503" y="147092"/>
                </a:lnTo>
                <a:lnTo>
                  <a:pt x="128119" y="147591"/>
                </a:lnTo>
                <a:lnTo>
                  <a:pt x="137159" y="1485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28"/>
          <p:cNvSpPr/>
          <p:nvPr/>
        </p:nvSpPr>
        <p:spPr>
          <a:xfrm>
            <a:off x="4754879" y="3108959"/>
            <a:ext cx="148592" cy="194312"/>
          </a:xfrm>
          <a:custGeom>
            <a:avLst/>
            <a:gdLst/>
            <a:ahLst/>
            <a:cxnLst/>
            <a:rect l="0" t="0" r="0" b="0"/>
            <a:pathLst>
              <a:path w="148592" h="194312">
                <a:moveTo>
                  <a:pt x="148591" y="0"/>
                </a:moveTo>
                <a:lnTo>
                  <a:pt x="132682" y="15910"/>
                </a:lnTo>
                <a:lnTo>
                  <a:pt x="130365" y="19496"/>
                </a:lnTo>
                <a:lnTo>
                  <a:pt x="128820" y="23158"/>
                </a:lnTo>
                <a:lnTo>
                  <a:pt x="127790" y="26869"/>
                </a:lnTo>
                <a:lnTo>
                  <a:pt x="125834" y="30612"/>
                </a:lnTo>
                <a:lnTo>
                  <a:pt x="123259" y="34379"/>
                </a:lnTo>
                <a:lnTo>
                  <a:pt x="120273" y="38159"/>
                </a:lnTo>
                <a:lnTo>
                  <a:pt x="117012" y="41950"/>
                </a:lnTo>
                <a:lnTo>
                  <a:pt x="113568" y="45747"/>
                </a:lnTo>
                <a:lnTo>
                  <a:pt x="106355" y="53352"/>
                </a:lnTo>
                <a:lnTo>
                  <a:pt x="98916" y="60966"/>
                </a:lnTo>
                <a:lnTo>
                  <a:pt x="95154" y="66044"/>
                </a:lnTo>
                <a:lnTo>
                  <a:pt x="91376" y="71970"/>
                </a:lnTo>
                <a:lnTo>
                  <a:pt x="87588" y="78460"/>
                </a:lnTo>
                <a:lnTo>
                  <a:pt x="83792" y="84057"/>
                </a:lnTo>
                <a:lnTo>
                  <a:pt x="79992" y="89058"/>
                </a:lnTo>
                <a:lnTo>
                  <a:pt x="76188" y="93662"/>
                </a:lnTo>
                <a:lnTo>
                  <a:pt x="72382" y="98002"/>
                </a:lnTo>
                <a:lnTo>
                  <a:pt x="68575" y="102164"/>
                </a:lnTo>
                <a:lnTo>
                  <a:pt x="60958" y="110177"/>
                </a:lnTo>
                <a:lnTo>
                  <a:pt x="30480" y="140958"/>
                </a:lnTo>
                <a:lnTo>
                  <a:pt x="27941" y="144772"/>
                </a:lnTo>
                <a:lnTo>
                  <a:pt x="26247" y="148585"/>
                </a:lnTo>
                <a:lnTo>
                  <a:pt x="25118" y="152397"/>
                </a:lnTo>
                <a:lnTo>
                  <a:pt x="23096" y="156208"/>
                </a:lnTo>
                <a:lnTo>
                  <a:pt x="20477" y="160019"/>
                </a:lnTo>
                <a:lnTo>
                  <a:pt x="17462" y="163829"/>
                </a:lnTo>
                <a:lnTo>
                  <a:pt x="15451" y="167640"/>
                </a:lnTo>
                <a:lnTo>
                  <a:pt x="14111" y="171450"/>
                </a:lnTo>
                <a:lnTo>
                  <a:pt x="13217" y="175260"/>
                </a:lnTo>
                <a:lnTo>
                  <a:pt x="11352" y="179070"/>
                </a:lnTo>
                <a:lnTo>
                  <a:pt x="8838" y="182880"/>
                </a:lnTo>
                <a:lnTo>
                  <a:pt x="0" y="1943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29"/>
          <p:cNvSpPr/>
          <p:nvPr/>
        </p:nvSpPr>
        <p:spPr>
          <a:xfrm>
            <a:off x="7334203" y="3246119"/>
            <a:ext cx="264465" cy="331471"/>
          </a:xfrm>
          <a:custGeom>
            <a:avLst/>
            <a:gdLst/>
            <a:ahLst/>
            <a:cxnLst/>
            <a:rect l="0" t="0" r="0" b="0"/>
            <a:pathLst>
              <a:path w="264465" h="331471">
                <a:moveTo>
                  <a:pt x="49577" y="0"/>
                </a:moveTo>
                <a:lnTo>
                  <a:pt x="49577" y="12136"/>
                </a:lnTo>
                <a:lnTo>
                  <a:pt x="48307" y="16981"/>
                </a:lnTo>
                <a:lnTo>
                  <a:pt x="43509" y="25751"/>
                </a:lnTo>
                <a:lnTo>
                  <a:pt x="41721" y="31137"/>
                </a:lnTo>
                <a:lnTo>
                  <a:pt x="40529" y="37268"/>
                </a:lnTo>
                <a:lnTo>
                  <a:pt x="39735" y="43896"/>
                </a:lnTo>
                <a:lnTo>
                  <a:pt x="37936" y="49584"/>
                </a:lnTo>
                <a:lnTo>
                  <a:pt x="32549" y="59291"/>
                </a:lnTo>
                <a:lnTo>
                  <a:pt x="29335" y="64927"/>
                </a:lnTo>
                <a:lnTo>
                  <a:pt x="22377" y="77964"/>
                </a:lnTo>
                <a:lnTo>
                  <a:pt x="18743" y="86266"/>
                </a:lnTo>
                <a:lnTo>
                  <a:pt x="15051" y="95611"/>
                </a:lnTo>
                <a:lnTo>
                  <a:pt x="11319" y="105650"/>
                </a:lnTo>
                <a:lnTo>
                  <a:pt x="7562" y="117424"/>
                </a:lnTo>
                <a:lnTo>
                  <a:pt x="3787" y="130353"/>
                </a:lnTo>
                <a:lnTo>
                  <a:pt x="0" y="144052"/>
                </a:lnTo>
                <a:lnTo>
                  <a:pt x="1286" y="155725"/>
                </a:lnTo>
                <a:lnTo>
                  <a:pt x="5953" y="166047"/>
                </a:lnTo>
                <a:lnTo>
                  <a:pt x="12874" y="175468"/>
                </a:lnTo>
                <a:lnTo>
                  <a:pt x="17488" y="184289"/>
                </a:lnTo>
                <a:lnTo>
                  <a:pt x="20564" y="192709"/>
                </a:lnTo>
                <a:lnTo>
                  <a:pt x="22615" y="200863"/>
                </a:lnTo>
                <a:lnTo>
                  <a:pt x="25252" y="208839"/>
                </a:lnTo>
                <a:lnTo>
                  <a:pt x="28280" y="216696"/>
                </a:lnTo>
                <a:lnTo>
                  <a:pt x="31569" y="224474"/>
                </a:lnTo>
                <a:lnTo>
                  <a:pt x="33761" y="230930"/>
                </a:lnTo>
                <a:lnTo>
                  <a:pt x="35223" y="236503"/>
                </a:lnTo>
                <a:lnTo>
                  <a:pt x="36198" y="241489"/>
                </a:lnTo>
                <a:lnTo>
                  <a:pt x="36847" y="247353"/>
                </a:lnTo>
                <a:lnTo>
                  <a:pt x="37281" y="253802"/>
                </a:lnTo>
                <a:lnTo>
                  <a:pt x="37761" y="266471"/>
                </a:lnTo>
                <a:lnTo>
                  <a:pt x="37975" y="276335"/>
                </a:lnTo>
                <a:lnTo>
                  <a:pt x="40572" y="282014"/>
                </a:lnTo>
                <a:lnTo>
                  <a:pt x="44844" y="288339"/>
                </a:lnTo>
                <a:lnTo>
                  <a:pt x="50232" y="295096"/>
                </a:lnTo>
                <a:lnTo>
                  <a:pt x="55094" y="299601"/>
                </a:lnTo>
                <a:lnTo>
                  <a:pt x="59604" y="302604"/>
                </a:lnTo>
                <a:lnTo>
                  <a:pt x="63882" y="304606"/>
                </a:lnTo>
                <a:lnTo>
                  <a:pt x="72021" y="310217"/>
                </a:lnTo>
                <a:lnTo>
                  <a:pt x="75969" y="313492"/>
                </a:lnTo>
                <a:lnTo>
                  <a:pt x="81142" y="315675"/>
                </a:lnTo>
                <a:lnTo>
                  <a:pt x="87130" y="317130"/>
                </a:lnTo>
                <a:lnTo>
                  <a:pt x="93662" y="318100"/>
                </a:lnTo>
                <a:lnTo>
                  <a:pt x="99287" y="318747"/>
                </a:lnTo>
                <a:lnTo>
                  <a:pt x="104307" y="319178"/>
                </a:lnTo>
                <a:lnTo>
                  <a:pt x="108924" y="319466"/>
                </a:lnTo>
                <a:lnTo>
                  <a:pt x="114541" y="318387"/>
                </a:lnTo>
                <a:lnTo>
                  <a:pt x="120826" y="316398"/>
                </a:lnTo>
                <a:lnTo>
                  <a:pt x="127557" y="313802"/>
                </a:lnTo>
                <a:lnTo>
                  <a:pt x="134583" y="312072"/>
                </a:lnTo>
                <a:lnTo>
                  <a:pt x="141808" y="310918"/>
                </a:lnTo>
                <a:lnTo>
                  <a:pt x="149164" y="310149"/>
                </a:lnTo>
                <a:lnTo>
                  <a:pt x="155338" y="308366"/>
                </a:lnTo>
                <a:lnTo>
                  <a:pt x="160724" y="305907"/>
                </a:lnTo>
                <a:lnTo>
                  <a:pt x="165585" y="302998"/>
                </a:lnTo>
                <a:lnTo>
                  <a:pt x="170096" y="299789"/>
                </a:lnTo>
                <a:lnTo>
                  <a:pt x="174372" y="296379"/>
                </a:lnTo>
                <a:lnTo>
                  <a:pt x="178494" y="292837"/>
                </a:lnTo>
                <a:lnTo>
                  <a:pt x="185051" y="287934"/>
                </a:lnTo>
                <a:lnTo>
                  <a:pt x="202498" y="275715"/>
                </a:lnTo>
                <a:lnTo>
                  <a:pt x="209944" y="270170"/>
                </a:lnTo>
                <a:lnTo>
                  <a:pt x="216177" y="265203"/>
                </a:lnTo>
                <a:lnTo>
                  <a:pt x="221605" y="260622"/>
                </a:lnTo>
                <a:lnTo>
                  <a:pt x="226492" y="255028"/>
                </a:lnTo>
                <a:lnTo>
                  <a:pt x="231020" y="248759"/>
                </a:lnTo>
                <a:lnTo>
                  <a:pt x="235309" y="242040"/>
                </a:lnTo>
                <a:lnTo>
                  <a:pt x="239438" y="236290"/>
                </a:lnTo>
                <a:lnTo>
                  <a:pt x="247413" y="226515"/>
                </a:lnTo>
                <a:lnTo>
                  <a:pt x="251317" y="220860"/>
                </a:lnTo>
                <a:lnTo>
                  <a:pt x="255190" y="214550"/>
                </a:lnTo>
                <a:lnTo>
                  <a:pt x="259042" y="207804"/>
                </a:lnTo>
                <a:lnTo>
                  <a:pt x="261610" y="202036"/>
                </a:lnTo>
                <a:lnTo>
                  <a:pt x="264464" y="192240"/>
                </a:lnTo>
                <a:lnTo>
                  <a:pt x="261415" y="187851"/>
                </a:lnTo>
                <a:lnTo>
                  <a:pt x="255573" y="183654"/>
                </a:lnTo>
                <a:lnTo>
                  <a:pt x="237023" y="173861"/>
                </a:lnTo>
                <a:lnTo>
                  <a:pt x="231100" y="169135"/>
                </a:lnTo>
                <a:lnTo>
                  <a:pt x="224234" y="162801"/>
                </a:lnTo>
                <a:lnTo>
                  <a:pt x="216948" y="155753"/>
                </a:lnTo>
                <a:lnTo>
                  <a:pt x="211958" y="153366"/>
                </a:lnTo>
                <a:lnTo>
                  <a:pt x="206091" y="151774"/>
                </a:lnTo>
                <a:lnTo>
                  <a:pt x="190560" y="149219"/>
                </a:lnTo>
                <a:lnTo>
                  <a:pt x="186744" y="150280"/>
                </a:lnTo>
                <a:lnTo>
                  <a:pt x="181663" y="152256"/>
                </a:lnTo>
                <a:lnTo>
                  <a:pt x="175733" y="154845"/>
                </a:lnTo>
                <a:lnTo>
                  <a:pt x="171781" y="159110"/>
                </a:lnTo>
                <a:lnTo>
                  <a:pt x="169146" y="164493"/>
                </a:lnTo>
                <a:lnTo>
                  <a:pt x="167390" y="170622"/>
                </a:lnTo>
                <a:lnTo>
                  <a:pt x="162051" y="180819"/>
                </a:lnTo>
                <a:lnTo>
                  <a:pt x="155446" y="189584"/>
                </a:lnTo>
                <a:lnTo>
                  <a:pt x="148276" y="197713"/>
                </a:lnTo>
                <a:lnTo>
                  <a:pt x="140856" y="205559"/>
                </a:lnTo>
                <a:lnTo>
                  <a:pt x="137100" y="209430"/>
                </a:lnTo>
                <a:lnTo>
                  <a:pt x="134596" y="213280"/>
                </a:lnTo>
                <a:lnTo>
                  <a:pt x="131813" y="220944"/>
                </a:lnTo>
                <a:lnTo>
                  <a:pt x="131070" y="226037"/>
                </a:lnTo>
                <a:lnTo>
                  <a:pt x="130576" y="231971"/>
                </a:lnTo>
                <a:lnTo>
                  <a:pt x="130246" y="238467"/>
                </a:lnTo>
                <a:lnTo>
                  <a:pt x="128756" y="244069"/>
                </a:lnTo>
                <a:lnTo>
                  <a:pt x="123714" y="253679"/>
                </a:lnTo>
                <a:lnTo>
                  <a:pt x="120627" y="262183"/>
                </a:lnTo>
                <a:lnTo>
                  <a:pt x="119255" y="270196"/>
                </a:lnTo>
                <a:lnTo>
                  <a:pt x="118644" y="277991"/>
                </a:lnTo>
                <a:lnTo>
                  <a:pt x="118373" y="285688"/>
                </a:lnTo>
                <a:lnTo>
                  <a:pt x="118301" y="289519"/>
                </a:lnTo>
                <a:lnTo>
                  <a:pt x="119523" y="293343"/>
                </a:lnTo>
                <a:lnTo>
                  <a:pt x="124267" y="300978"/>
                </a:lnTo>
                <a:lnTo>
                  <a:pt x="127222" y="308605"/>
                </a:lnTo>
                <a:lnTo>
                  <a:pt x="128011" y="312417"/>
                </a:lnTo>
                <a:lnTo>
                  <a:pt x="132273" y="320039"/>
                </a:lnTo>
                <a:lnTo>
                  <a:pt x="152447" y="3314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30"/>
          <p:cNvSpPr/>
          <p:nvPr/>
        </p:nvSpPr>
        <p:spPr>
          <a:xfrm>
            <a:off x="7660242" y="3268979"/>
            <a:ext cx="197153" cy="260932"/>
          </a:xfrm>
          <a:custGeom>
            <a:avLst/>
            <a:gdLst/>
            <a:ahLst/>
            <a:cxnLst/>
            <a:rect l="0" t="0" r="0" b="0"/>
            <a:pathLst>
              <a:path w="197153" h="260932">
                <a:moveTo>
                  <a:pt x="43577" y="34291"/>
                </a:moveTo>
                <a:lnTo>
                  <a:pt x="31442" y="40358"/>
                </a:lnTo>
                <a:lnTo>
                  <a:pt x="27867" y="43416"/>
                </a:lnTo>
                <a:lnTo>
                  <a:pt x="25484" y="46724"/>
                </a:lnTo>
                <a:lnTo>
                  <a:pt x="23895" y="50200"/>
                </a:lnTo>
                <a:lnTo>
                  <a:pt x="18743" y="57448"/>
                </a:lnTo>
                <a:lnTo>
                  <a:pt x="15591" y="61159"/>
                </a:lnTo>
                <a:lnTo>
                  <a:pt x="12220" y="64903"/>
                </a:lnTo>
                <a:lnTo>
                  <a:pt x="5087" y="72449"/>
                </a:lnTo>
                <a:lnTo>
                  <a:pt x="2677" y="77509"/>
                </a:lnTo>
                <a:lnTo>
                  <a:pt x="1070" y="83423"/>
                </a:lnTo>
                <a:lnTo>
                  <a:pt x="0" y="89906"/>
                </a:lnTo>
                <a:lnTo>
                  <a:pt x="556" y="100577"/>
                </a:lnTo>
                <a:lnTo>
                  <a:pt x="2196" y="114042"/>
                </a:lnTo>
                <a:lnTo>
                  <a:pt x="4560" y="129368"/>
                </a:lnTo>
                <a:lnTo>
                  <a:pt x="6136" y="142125"/>
                </a:lnTo>
                <a:lnTo>
                  <a:pt x="7186" y="153171"/>
                </a:lnTo>
                <a:lnTo>
                  <a:pt x="7886" y="163073"/>
                </a:lnTo>
                <a:lnTo>
                  <a:pt x="8354" y="173486"/>
                </a:lnTo>
                <a:lnTo>
                  <a:pt x="9010" y="203803"/>
                </a:lnTo>
                <a:lnTo>
                  <a:pt x="9165" y="216733"/>
                </a:lnTo>
                <a:lnTo>
                  <a:pt x="10475" y="223229"/>
                </a:lnTo>
                <a:lnTo>
                  <a:pt x="12619" y="230099"/>
                </a:lnTo>
                <a:lnTo>
                  <a:pt x="15318" y="237220"/>
                </a:lnTo>
                <a:lnTo>
                  <a:pt x="18388" y="241967"/>
                </a:lnTo>
                <a:lnTo>
                  <a:pt x="21705" y="245131"/>
                </a:lnTo>
                <a:lnTo>
                  <a:pt x="25186" y="247241"/>
                </a:lnTo>
                <a:lnTo>
                  <a:pt x="28777" y="249918"/>
                </a:lnTo>
                <a:lnTo>
                  <a:pt x="32440" y="252972"/>
                </a:lnTo>
                <a:lnTo>
                  <a:pt x="36153" y="256278"/>
                </a:lnTo>
                <a:lnTo>
                  <a:pt x="41168" y="258482"/>
                </a:lnTo>
                <a:lnTo>
                  <a:pt x="47051" y="259952"/>
                </a:lnTo>
                <a:lnTo>
                  <a:pt x="53513" y="260931"/>
                </a:lnTo>
                <a:lnTo>
                  <a:pt x="59091" y="260314"/>
                </a:lnTo>
                <a:lnTo>
                  <a:pt x="64080" y="258633"/>
                </a:lnTo>
                <a:lnTo>
                  <a:pt x="68676" y="256242"/>
                </a:lnTo>
                <a:lnTo>
                  <a:pt x="74279" y="254648"/>
                </a:lnTo>
                <a:lnTo>
                  <a:pt x="80556" y="253586"/>
                </a:lnTo>
                <a:lnTo>
                  <a:pt x="87280" y="252877"/>
                </a:lnTo>
                <a:lnTo>
                  <a:pt x="94302" y="251135"/>
                </a:lnTo>
                <a:lnTo>
                  <a:pt x="101524" y="248703"/>
                </a:lnTo>
                <a:lnTo>
                  <a:pt x="108879" y="245813"/>
                </a:lnTo>
                <a:lnTo>
                  <a:pt x="115052" y="243885"/>
                </a:lnTo>
                <a:lnTo>
                  <a:pt x="120437" y="242600"/>
                </a:lnTo>
                <a:lnTo>
                  <a:pt x="125297" y="241743"/>
                </a:lnTo>
                <a:lnTo>
                  <a:pt x="129808" y="239902"/>
                </a:lnTo>
                <a:lnTo>
                  <a:pt x="134084" y="237405"/>
                </a:lnTo>
                <a:lnTo>
                  <a:pt x="138206" y="234470"/>
                </a:lnTo>
                <a:lnTo>
                  <a:pt x="143493" y="231244"/>
                </a:lnTo>
                <a:lnTo>
                  <a:pt x="149558" y="227823"/>
                </a:lnTo>
                <a:lnTo>
                  <a:pt x="156141" y="224272"/>
                </a:lnTo>
                <a:lnTo>
                  <a:pt x="161800" y="220635"/>
                </a:lnTo>
                <a:lnTo>
                  <a:pt x="166843" y="216940"/>
                </a:lnTo>
                <a:lnTo>
                  <a:pt x="171474" y="213207"/>
                </a:lnTo>
                <a:lnTo>
                  <a:pt x="175832" y="208178"/>
                </a:lnTo>
                <a:lnTo>
                  <a:pt x="180007" y="202285"/>
                </a:lnTo>
                <a:lnTo>
                  <a:pt x="184060" y="195817"/>
                </a:lnTo>
                <a:lnTo>
                  <a:pt x="188033" y="190235"/>
                </a:lnTo>
                <a:lnTo>
                  <a:pt x="191951" y="185243"/>
                </a:lnTo>
                <a:lnTo>
                  <a:pt x="195834" y="180646"/>
                </a:lnTo>
                <a:lnTo>
                  <a:pt x="197152" y="175041"/>
                </a:lnTo>
                <a:lnTo>
                  <a:pt x="196760" y="168764"/>
                </a:lnTo>
                <a:lnTo>
                  <a:pt x="195229" y="162039"/>
                </a:lnTo>
                <a:lnTo>
                  <a:pt x="194208" y="155016"/>
                </a:lnTo>
                <a:lnTo>
                  <a:pt x="193529" y="147795"/>
                </a:lnTo>
                <a:lnTo>
                  <a:pt x="192772" y="134267"/>
                </a:lnTo>
                <a:lnTo>
                  <a:pt x="192436" y="124021"/>
                </a:lnTo>
                <a:lnTo>
                  <a:pt x="192191" y="89403"/>
                </a:lnTo>
                <a:lnTo>
                  <a:pt x="190913" y="85003"/>
                </a:lnTo>
                <a:lnTo>
                  <a:pt x="188792" y="80798"/>
                </a:lnTo>
                <a:lnTo>
                  <a:pt x="186107" y="76726"/>
                </a:lnTo>
                <a:lnTo>
                  <a:pt x="183047" y="71471"/>
                </a:lnTo>
                <a:lnTo>
                  <a:pt x="179737" y="65427"/>
                </a:lnTo>
                <a:lnTo>
                  <a:pt x="176261" y="58858"/>
                </a:lnTo>
                <a:lnTo>
                  <a:pt x="172672" y="53209"/>
                </a:lnTo>
                <a:lnTo>
                  <a:pt x="169011" y="48173"/>
                </a:lnTo>
                <a:lnTo>
                  <a:pt x="165299" y="43545"/>
                </a:lnTo>
                <a:lnTo>
                  <a:pt x="161556" y="39191"/>
                </a:lnTo>
                <a:lnTo>
                  <a:pt x="157790" y="35017"/>
                </a:lnTo>
                <a:lnTo>
                  <a:pt x="150218" y="26993"/>
                </a:lnTo>
                <a:lnTo>
                  <a:pt x="142620" y="19194"/>
                </a:lnTo>
                <a:lnTo>
                  <a:pt x="137546" y="16606"/>
                </a:lnTo>
                <a:lnTo>
                  <a:pt x="131624" y="14881"/>
                </a:lnTo>
                <a:lnTo>
                  <a:pt x="125135" y="13731"/>
                </a:lnTo>
                <a:lnTo>
                  <a:pt x="119539" y="11694"/>
                </a:lnTo>
                <a:lnTo>
                  <a:pt x="114539" y="9066"/>
                </a:lnTo>
                <a:lnTo>
                  <a:pt x="109934" y="6044"/>
                </a:lnTo>
                <a:lnTo>
                  <a:pt x="104325" y="4030"/>
                </a:lnTo>
                <a:lnTo>
                  <a:pt x="98047" y="2687"/>
                </a:lnTo>
                <a:lnTo>
                  <a:pt x="5500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31"/>
          <p:cNvSpPr/>
          <p:nvPr/>
        </p:nvSpPr>
        <p:spPr>
          <a:xfrm>
            <a:off x="8001000" y="3337559"/>
            <a:ext cx="251460" cy="11431"/>
          </a:xfrm>
          <a:custGeom>
            <a:avLst/>
            <a:gdLst/>
            <a:ahLst/>
            <a:cxnLst/>
            <a:rect l="0" t="0" r="0" b="0"/>
            <a:pathLst>
              <a:path w="251460" h="11431">
                <a:moveTo>
                  <a:pt x="0" y="11430"/>
                </a:moveTo>
                <a:lnTo>
                  <a:pt x="111879" y="11430"/>
                </a:lnTo>
                <a:lnTo>
                  <a:pt x="126655" y="10160"/>
                </a:lnTo>
                <a:lnTo>
                  <a:pt x="139047" y="8044"/>
                </a:lnTo>
                <a:lnTo>
                  <a:pt x="149848" y="5363"/>
                </a:lnTo>
                <a:lnTo>
                  <a:pt x="160859" y="3575"/>
                </a:lnTo>
                <a:lnTo>
                  <a:pt x="172009" y="2384"/>
                </a:lnTo>
                <a:lnTo>
                  <a:pt x="183253" y="1589"/>
                </a:lnTo>
                <a:lnTo>
                  <a:pt x="193288" y="1060"/>
                </a:lnTo>
                <a:lnTo>
                  <a:pt x="223447" y="140"/>
                </a:lnTo>
                <a:lnTo>
                  <a:pt x="25145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32"/>
          <p:cNvSpPr/>
          <p:nvPr/>
        </p:nvSpPr>
        <p:spPr>
          <a:xfrm>
            <a:off x="8092579" y="3223259"/>
            <a:ext cx="68441" cy="388621"/>
          </a:xfrm>
          <a:custGeom>
            <a:avLst/>
            <a:gdLst/>
            <a:ahLst/>
            <a:cxnLst/>
            <a:rect l="0" t="0" r="0" b="0"/>
            <a:pathLst>
              <a:path w="68441" h="388621">
                <a:moveTo>
                  <a:pt x="11290" y="0"/>
                </a:moveTo>
                <a:lnTo>
                  <a:pt x="5223" y="12136"/>
                </a:lnTo>
                <a:lnTo>
                  <a:pt x="3435" y="16981"/>
                </a:lnTo>
                <a:lnTo>
                  <a:pt x="1449" y="25751"/>
                </a:lnTo>
                <a:lnTo>
                  <a:pt x="920" y="33677"/>
                </a:lnTo>
                <a:lnTo>
                  <a:pt x="566" y="44041"/>
                </a:lnTo>
                <a:lnTo>
                  <a:pt x="0" y="85041"/>
                </a:lnTo>
                <a:lnTo>
                  <a:pt x="1223" y="93524"/>
                </a:lnTo>
                <a:lnTo>
                  <a:pt x="3309" y="101720"/>
                </a:lnTo>
                <a:lnTo>
                  <a:pt x="5970" y="109723"/>
                </a:lnTo>
                <a:lnTo>
                  <a:pt x="7744" y="117599"/>
                </a:lnTo>
                <a:lnTo>
                  <a:pt x="8926" y="125389"/>
                </a:lnTo>
                <a:lnTo>
                  <a:pt x="9714" y="133123"/>
                </a:lnTo>
                <a:lnTo>
                  <a:pt x="10240" y="140819"/>
                </a:lnTo>
                <a:lnTo>
                  <a:pt x="10590" y="148489"/>
                </a:lnTo>
                <a:lnTo>
                  <a:pt x="10979" y="163786"/>
                </a:lnTo>
                <a:lnTo>
                  <a:pt x="11152" y="179050"/>
                </a:lnTo>
                <a:lnTo>
                  <a:pt x="12468" y="186677"/>
                </a:lnTo>
                <a:lnTo>
                  <a:pt x="14616" y="194302"/>
                </a:lnTo>
                <a:lnTo>
                  <a:pt x="17317" y="201924"/>
                </a:lnTo>
                <a:lnTo>
                  <a:pt x="20388" y="209546"/>
                </a:lnTo>
                <a:lnTo>
                  <a:pt x="23706" y="217168"/>
                </a:lnTo>
                <a:lnTo>
                  <a:pt x="27188" y="224789"/>
                </a:lnTo>
                <a:lnTo>
                  <a:pt x="30779" y="234949"/>
                </a:lnTo>
                <a:lnTo>
                  <a:pt x="34443" y="246803"/>
                </a:lnTo>
                <a:lnTo>
                  <a:pt x="38155" y="259786"/>
                </a:lnTo>
                <a:lnTo>
                  <a:pt x="40630" y="270980"/>
                </a:lnTo>
                <a:lnTo>
                  <a:pt x="42281" y="280984"/>
                </a:lnTo>
                <a:lnTo>
                  <a:pt x="43380" y="290193"/>
                </a:lnTo>
                <a:lnTo>
                  <a:pt x="44114" y="297602"/>
                </a:lnTo>
                <a:lnTo>
                  <a:pt x="44928" y="309221"/>
                </a:lnTo>
                <a:lnTo>
                  <a:pt x="46416" y="315368"/>
                </a:lnTo>
                <a:lnTo>
                  <a:pt x="48677" y="322005"/>
                </a:lnTo>
                <a:lnTo>
                  <a:pt x="51455" y="328971"/>
                </a:lnTo>
                <a:lnTo>
                  <a:pt x="53307" y="334883"/>
                </a:lnTo>
                <a:lnTo>
                  <a:pt x="55364" y="344841"/>
                </a:lnTo>
                <a:lnTo>
                  <a:pt x="57183" y="349274"/>
                </a:lnTo>
                <a:lnTo>
                  <a:pt x="59666" y="353500"/>
                </a:lnTo>
                <a:lnTo>
                  <a:pt x="62591" y="357587"/>
                </a:lnTo>
                <a:lnTo>
                  <a:pt x="64540" y="361581"/>
                </a:lnTo>
                <a:lnTo>
                  <a:pt x="65840" y="365514"/>
                </a:lnTo>
                <a:lnTo>
                  <a:pt x="68440" y="3886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33"/>
          <p:cNvSpPr/>
          <p:nvPr/>
        </p:nvSpPr>
        <p:spPr>
          <a:xfrm>
            <a:off x="8298378" y="3234689"/>
            <a:ext cx="159734" cy="353661"/>
          </a:xfrm>
          <a:custGeom>
            <a:avLst/>
            <a:gdLst/>
            <a:ahLst/>
            <a:cxnLst/>
            <a:rect l="0" t="0" r="0" b="0"/>
            <a:pathLst>
              <a:path w="159734" h="353661">
                <a:moveTo>
                  <a:pt x="102672" y="0"/>
                </a:moveTo>
                <a:lnTo>
                  <a:pt x="90536" y="0"/>
                </a:lnTo>
                <a:lnTo>
                  <a:pt x="85691" y="1271"/>
                </a:lnTo>
                <a:lnTo>
                  <a:pt x="81191" y="3387"/>
                </a:lnTo>
                <a:lnTo>
                  <a:pt x="76921" y="6069"/>
                </a:lnTo>
                <a:lnTo>
                  <a:pt x="72804" y="9126"/>
                </a:lnTo>
                <a:lnTo>
                  <a:pt x="68790" y="12434"/>
                </a:lnTo>
                <a:lnTo>
                  <a:pt x="64844" y="15910"/>
                </a:lnTo>
                <a:lnTo>
                  <a:pt x="57073" y="23158"/>
                </a:lnTo>
                <a:lnTo>
                  <a:pt x="41736" y="38159"/>
                </a:lnTo>
                <a:lnTo>
                  <a:pt x="37917" y="43219"/>
                </a:lnTo>
                <a:lnTo>
                  <a:pt x="34102" y="49133"/>
                </a:lnTo>
                <a:lnTo>
                  <a:pt x="30288" y="55615"/>
                </a:lnTo>
                <a:lnTo>
                  <a:pt x="26476" y="61207"/>
                </a:lnTo>
                <a:lnTo>
                  <a:pt x="22665" y="66205"/>
                </a:lnTo>
                <a:lnTo>
                  <a:pt x="18853" y="70807"/>
                </a:lnTo>
                <a:lnTo>
                  <a:pt x="15043" y="75145"/>
                </a:lnTo>
                <a:lnTo>
                  <a:pt x="7422" y="83351"/>
                </a:lnTo>
                <a:lnTo>
                  <a:pt x="4882" y="87318"/>
                </a:lnTo>
                <a:lnTo>
                  <a:pt x="2060" y="95112"/>
                </a:lnTo>
                <a:lnTo>
                  <a:pt x="1307" y="100238"/>
                </a:lnTo>
                <a:lnTo>
                  <a:pt x="806" y="106195"/>
                </a:lnTo>
                <a:lnTo>
                  <a:pt x="248" y="118318"/>
                </a:lnTo>
                <a:lnTo>
                  <a:pt x="0" y="127939"/>
                </a:lnTo>
                <a:lnTo>
                  <a:pt x="1203" y="132283"/>
                </a:lnTo>
                <a:lnTo>
                  <a:pt x="5928" y="140496"/>
                </a:lnTo>
                <a:lnTo>
                  <a:pt x="8966" y="143194"/>
                </a:lnTo>
                <a:lnTo>
                  <a:pt x="12261" y="144993"/>
                </a:lnTo>
                <a:lnTo>
                  <a:pt x="15728" y="146192"/>
                </a:lnTo>
                <a:lnTo>
                  <a:pt x="20579" y="149531"/>
                </a:lnTo>
                <a:lnTo>
                  <a:pt x="26353" y="154298"/>
                </a:lnTo>
                <a:lnTo>
                  <a:pt x="32743" y="160015"/>
                </a:lnTo>
                <a:lnTo>
                  <a:pt x="39543" y="165097"/>
                </a:lnTo>
                <a:lnTo>
                  <a:pt x="46615" y="169755"/>
                </a:lnTo>
                <a:lnTo>
                  <a:pt x="53871" y="174130"/>
                </a:lnTo>
                <a:lnTo>
                  <a:pt x="61248" y="178317"/>
                </a:lnTo>
                <a:lnTo>
                  <a:pt x="76218" y="186356"/>
                </a:lnTo>
                <a:lnTo>
                  <a:pt x="98926" y="198021"/>
                </a:lnTo>
                <a:lnTo>
                  <a:pt x="107794" y="203134"/>
                </a:lnTo>
                <a:lnTo>
                  <a:pt x="117517" y="209083"/>
                </a:lnTo>
                <a:lnTo>
                  <a:pt x="127808" y="215589"/>
                </a:lnTo>
                <a:lnTo>
                  <a:pt x="135939" y="221196"/>
                </a:lnTo>
                <a:lnTo>
                  <a:pt x="142630" y="226204"/>
                </a:lnTo>
                <a:lnTo>
                  <a:pt x="148361" y="230813"/>
                </a:lnTo>
                <a:lnTo>
                  <a:pt x="152181" y="236425"/>
                </a:lnTo>
                <a:lnTo>
                  <a:pt x="154728" y="242707"/>
                </a:lnTo>
                <a:lnTo>
                  <a:pt x="156426" y="249435"/>
                </a:lnTo>
                <a:lnTo>
                  <a:pt x="158312" y="260297"/>
                </a:lnTo>
                <a:lnTo>
                  <a:pt x="159151" y="270628"/>
                </a:lnTo>
                <a:lnTo>
                  <a:pt x="159524" y="283686"/>
                </a:lnTo>
                <a:lnTo>
                  <a:pt x="159733" y="299250"/>
                </a:lnTo>
                <a:lnTo>
                  <a:pt x="158492" y="303640"/>
                </a:lnTo>
                <a:lnTo>
                  <a:pt x="153727" y="311904"/>
                </a:lnTo>
                <a:lnTo>
                  <a:pt x="150679" y="315887"/>
                </a:lnTo>
                <a:lnTo>
                  <a:pt x="147377" y="319811"/>
                </a:lnTo>
                <a:lnTo>
                  <a:pt x="143905" y="323698"/>
                </a:lnTo>
                <a:lnTo>
                  <a:pt x="136661" y="331403"/>
                </a:lnTo>
                <a:lnTo>
                  <a:pt x="121662" y="346697"/>
                </a:lnTo>
                <a:lnTo>
                  <a:pt x="117872" y="349241"/>
                </a:lnTo>
                <a:lnTo>
                  <a:pt x="114075" y="350938"/>
                </a:lnTo>
                <a:lnTo>
                  <a:pt x="110273" y="352069"/>
                </a:lnTo>
                <a:lnTo>
                  <a:pt x="106469" y="352823"/>
                </a:lnTo>
                <a:lnTo>
                  <a:pt x="102664" y="353325"/>
                </a:lnTo>
                <a:lnTo>
                  <a:pt x="98856" y="353660"/>
                </a:lnTo>
                <a:lnTo>
                  <a:pt x="95048" y="352614"/>
                </a:lnTo>
                <a:lnTo>
                  <a:pt x="91240" y="350646"/>
                </a:lnTo>
                <a:lnTo>
                  <a:pt x="87430" y="348064"/>
                </a:lnTo>
                <a:lnTo>
                  <a:pt x="83621" y="345073"/>
                </a:lnTo>
                <a:lnTo>
                  <a:pt x="79811" y="341808"/>
                </a:lnTo>
                <a:lnTo>
                  <a:pt x="76001" y="338363"/>
                </a:lnTo>
                <a:lnTo>
                  <a:pt x="68381" y="331147"/>
                </a:lnTo>
                <a:lnTo>
                  <a:pt x="53142" y="316167"/>
                </a:lnTo>
                <a:lnTo>
                  <a:pt x="50602" y="311108"/>
                </a:lnTo>
                <a:lnTo>
                  <a:pt x="48908" y="305196"/>
                </a:lnTo>
                <a:lnTo>
                  <a:pt x="47779" y="298714"/>
                </a:lnTo>
                <a:lnTo>
                  <a:pt x="47027" y="291853"/>
                </a:lnTo>
                <a:lnTo>
                  <a:pt x="46525" y="284738"/>
                </a:lnTo>
                <a:lnTo>
                  <a:pt x="46190" y="277456"/>
                </a:lnTo>
                <a:lnTo>
                  <a:pt x="45818" y="262591"/>
                </a:lnTo>
                <a:lnTo>
                  <a:pt x="45720" y="255071"/>
                </a:lnTo>
                <a:lnTo>
                  <a:pt x="46924" y="247517"/>
                </a:lnTo>
                <a:lnTo>
                  <a:pt x="48996" y="239941"/>
                </a:lnTo>
                <a:lnTo>
                  <a:pt x="51648" y="232351"/>
                </a:lnTo>
                <a:lnTo>
                  <a:pt x="54686" y="224751"/>
                </a:lnTo>
                <a:lnTo>
                  <a:pt x="57981" y="217144"/>
                </a:lnTo>
                <a:lnTo>
                  <a:pt x="61448" y="209533"/>
                </a:lnTo>
                <a:lnTo>
                  <a:pt x="63760" y="201919"/>
                </a:lnTo>
                <a:lnTo>
                  <a:pt x="65300" y="194303"/>
                </a:lnTo>
                <a:lnTo>
                  <a:pt x="66327" y="186685"/>
                </a:lnTo>
                <a:lnTo>
                  <a:pt x="68281" y="179067"/>
                </a:lnTo>
                <a:lnTo>
                  <a:pt x="70855" y="171448"/>
                </a:lnTo>
                <a:lnTo>
                  <a:pt x="73841" y="163829"/>
                </a:lnTo>
                <a:lnTo>
                  <a:pt x="80545" y="145203"/>
                </a:lnTo>
                <a:lnTo>
                  <a:pt x="84110" y="134902"/>
                </a:lnTo>
                <a:lnTo>
                  <a:pt x="89027" y="122955"/>
                </a:lnTo>
                <a:lnTo>
                  <a:pt x="94846" y="109910"/>
                </a:lnTo>
                <a:lnTo>
                  <a:pt x="101265" y="96134"/>
                </a:lnTo>
                <a:lnTo>
                  <a:pt x="106813" y="85679"/>
                </a:lnTo>
                <a:lnTo>
                  <a:pt x="111783" y="77440"/>
                </a:lnTo>
                <a:lnTo>
                  <a:pt x="116366" y="70677"/>
                </a:lnTo>
                <a:lnTo>
                  <a:pt x="119421" y="63628"/>
                </a:lnTo>
                <a:lnTo>
                  <a:pt x="121458" y="56389"/>
                </a:lnTo>
                <a:lnTo>
                  <a:pt x="122815" y="49022"/>
                </a:lnTo>
                <a:lnTo>
                  <a:pt x="124991" y="42842"/>
                </a:lnTo>
                <a:lnTo>
                  <a:pt x="127712" y="37451"/>
                </a:lnTo>
                <a:lnTo>
                  <a:pt x="130795" y="32588"/>
                </a:lnTo>
                <a:lnTo>
                  <a:pt x="134120" y="28075"/>
                </a:lnTo>
                <a:lnTo>
                  <a:pt x="137607" y="23797"/>
                </a:lnTo>
                <a:lnTo>
                  <a:pt x="148391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34"/>
          <p:cNvSpPr/>
          <p:nvPr/>
        </p:nvSpPr>
        <p:spPr>
          <a:xfrm>
            <a:off x="8520750" y="3246119"/>
            <a:ext cx="175669" cy="328074"/>
          </a:xfrm>
          <a:custGeom>
            <a:avLst/>
            <a:gdLst/>
            <a:ahLst/>
            <a:cxnLst/>
            <a:rect l="0" t="0" r="0" b="0"/>
            <a:pathLst>
              <a:path w="175669" h="328074">
                <a:moveTo>
                  <a:pt x="6029" y="22860"/>
                </a:moveTo>
                <a:lnTo>
                  <a:pt x="12098" y="34996"/>
                </a:lnTo>
                <a:lnTo>
                  <a:pt x="15077" y="44341"/>
                </a:lnTo>
                <a:lnTo>
                  <a:pt x="15871" y="48611"/>
                </a:lnTo>
                <a:lnTo>
                  <a:pt x="15130" y="55267"/>
                </a:lnTo>
                <a:lnTo>
                  <a:pt x="13367" y="63515"/>
                </a:lnTo>
                <a:lnTo>
                  <a:pt x="10921" y="72823"/>
                </a:lnTo>
                <a:lnTo>
                  <a:pt x="9290" y="80299"/>
                </a:lnTo>
                <a:lnTo>
                  <a:pt x="8203" y="86553"/>
                </a:lnTo>
                <a:lnTo>
                  <a:pt x="7479" y="91992"/>
                </a:lnTo>
                <a:lnTo>
                  <a:pt x="6996" y="98158"/>
                </a:lnTo>
                <a:lnTo>
                  <a:pt x="6674" y="104809"/>
                </a:lnTo>
                <a:lnTo>
                  <a:pt x="6316" y="118972"/>
                </a:lnTo>
                <a:lnTo>
                  <a:pt x="6157" y="133733"/>
                </a:lnTo>
                <a:lnTo>
                  <a:pt x="4844" y="141226"/>
                </a:lnTo>
                <a:lnTo>
                  <a:pt x="2700" y="148760"/>
                </a:lnTo>
                <a:lnTo>
                  <a:pt x="0" y="156324"/>
                </a:lnTo>
                <a:lnTo>
                  <a:pt x="739" y="163906"/>
                </a:lnTo>
                <a:lnTo>
                  <a:pt x="3773" y="171501"/>
                </a:lnTo>
                <a:lnTo>
                  <a:pt x="8335" y="179104"/>
                </a:lnTo>
                <a:lnTo>
                  <a:pt x="11377" y="186713"/>
                </a:lnTo>
                <a:lnTo>
                  <a:pt x="13404" y="194326"/>
                </a:lnTo>
                <a:lnTo>
                  <a:pt x="14756" y="201941"/>
                </a:lnTo>
                <a:lnTo>
                  <a:pt x="15657" y="209557"/>
                </a:lnTo>
                <a:lnTo>
                  <a:pt x="16258" y="217175"/>
                </a:lnTo>
                <a:lnTo>
                  <a:pt x="16659" y="224793"/>
                </a:lnTo>
                <a:lnTo>
                  <a:pt x="17104" y="240032"/>
                </a:lnTo>
                <a:lnTo>
                  <a:pt x="17222" y="247651"/>
                </a:lnTo>
                <a:lnTo>
                  <a:pt x="18572" y="255271"/>
                </a:lnTo>
                <a:lnTo>
                  <a:pt x="20741" y="262891"/>
                </a:lnTo>
                <a:lnTo>
                  <a:pt x="29862" y="289137"/>
                </a:lnTo>
                <a:lnTo>
                  <a:pt x="33348" y="299438"/>
                </a:lnTo>
                <a:lnTo>
                  <a:pt x="36941" y="307576"/>
                </a:lnTo>
                <a:lnTo>
                  <a:pt x="40608" y="314271"/>
                </a:lnTo>
                <a:lnTo>
                  <a:pt x="44322" y="320004"/>
                </a:lnTo>
                <a:lnTo>
                  <a:pt x="48068" y="323826"/>
                </a:lnTo>
                <a:lnTo>
                  <a:pt x="51836" y="326374"/>
                </a:lnTo>
                <a:lnTo>
                  <a:pt x="55617" y="328073"/>
                </a:lnTo>
                <a:lnTo>
                  <a:pt x="60678" y="327936"/>
                </a:lnTo>
                <a:lnTo>
                  <a:pt x="66591" y="326574"/>
                </a:lnTo>
                <a:lnTo>
                  <a:pt x="73074" y="324396"/>
                </a:lnTo>
                <a:lnTo>
                  <a:pt x="78666" y="322944"/>
                </a:lnTo>
                <a:lnTo>
                  <a:pt x="83664" y="321976"/>
                </a:lnTo>
                <a:lnTo>
                  <a:pt x="88266" y="321331"/>
                </a:lnTo>
                <a:lnTo>
                  <a:pt x="92604" y="319631"/>
                </a:lnTo>
                <a:lnTo>
                  <a:pt x="96765" y="317227"/>
                </a:lnTo>
                <a:lnTo>
                  <a:pt x="100810" y="314355"/>
                </a:lnTo>
                <a:lnTo>
                  <a:pt x="124706" y="298177"/>
                </a:lnTo>
                <a:lnTo>
                  <a:pt x="132137" y="291495"/>
                </a:lnTo>
                <a:lnTo>
                  <a:pt x="138361" y="284500"/>
                </a:lnTo>
                <a:lnTo>
                  <a:pt x="143780" y="277297"/>
                </a:lnTo>
                <a:lnTo>
                  <a:pt x="148664" y="271225"/>
                </a:lnTo>
                <a:lnTo>
                  <a:pt x="153189" y="265906"/>
                </a:lnTo>
                <a:lnTo>
                  <a:pt x="157476" y="261091"/>
                </a:lnTo>
                <a:lnTo>
                  <a:pt x="160334" y="255341"/>
                </a:lnTo>
                <a:lnTo>
                  <a:pt x="162239" y="248968"/>
                </a:lnTo>
                <a:lnTo>
                  <a:pt x="163509" y="242178"/>
                </a:lnTo>
                <a:lnTo>
                  <a:pt x="165626" y="235113"/>
                </a:lnTo>
                <a:lnTo>
                  <a:pt x="168307" y="227862"/>
                </a:lnTo>
                <a:lnTo>
                  <a:pt x="171365" y="220488"/>
                </a:lnTo>
                <a:lnTo>
                  <a:pt x="173403" y="213032"/>
                </a:lnTo>
                <a:lnTo>
                  <a:pt x="174762" y="205522"/>
                </a:lnTo>
                <a:lnTo>
                  <a:pt x="175668" y="197975"/>
                </a:lnTo>
                <a:lnTo>
                  <a:pt x="173732" y="190403"/>
                </a:lnTo>
                <a:lnTo>
                  <a:pt x="169901" y="182815"/>
                </a:lnTo>
                <a:lnTo>
                  <a:pt x="164807" y="175217"/>
                </a:lnTo>
                <a:lnTo>
                  <a:pt x="161412" y="167612"/>
                </a:lnTo>
                <a:lnTo>
                  <a:pt x="159148" y="160001"/>
                </a:lnTo>
                <a:lnTo>
                  <a:pt x="157638" y="152388"/>
                </a:lnTo>
                <a:lnTo>
                  <a:pt x="155362" y="143502"/>
                </a:lnTo>
                <a:lnTo>
                  <a:pt x="152574" y="133768"/>
                </a:lnTo>
                <a:lnTo>
                  <a:pt x="149446" y="123469"/>
                </a:lnTo>
                <a:lnTo>
                  <a:pt x="146091" y="114063"/>
                </a:lnTo>
                <a:lnTo>
                  <a:pt x="142583" y="105252"/>
                </a:lnTo>
                <a:lnTo>
                  <a:pt x="138976" y="96838"/>
                </a:lnTo>
                <a:lnTo>
                  <a:pt x="135300" y="89959"/>
                </a:lnTo>
                <a:lnTo>
                  <a:pt x="131580" y="84103"/>
                </a:lnTo>
                <a:lnTo>
                  <a:pt x="127829" y="78929"/>
                </a:lnTo>
                <a:lnTo>
                  <a:pt x="110416" y="53443"/>
                </a:lnTo>
                <a:lnTo>
                  <a:pt x="104831" y="45789"/>
                </a:lnTo>
                <a:lnTo>
                  <a:pt x="99837" y="39416"/>
                </a:lnTo>
                <a:lnTo>
                  <a:pt x="95238" y="33898"/>
                </a:lnTo>
                <a:lnTo>
                  <a:pt x="89632" y="28949"/>
                </a:lnTo>
                <a:lnTo>
                  <a:pt x="83355" y="24379"/>
                </a:lnTo>
                <a:lnTo>
                  <a:pt x="76629" y="20063"/>
                </a:lnTo>
                <a:lnTo>
                  <a:pt x="70876" y="17186"/>
                </a:lnTo>
                <a:lnTo>
                  <a:pt x="65770" y="15267"/>
                </a:lnTo>
                <a:lnTo>
                  <a:pt x="61097" y="13988"/>
                </a:lnTo>
                <a:lnTo>
                  <a:pt x="45744" y="9181"/>
                </a:lnTo>
                <a:lnTo>
                  <a:pt x="1745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35"/>
          <p:cNvSpPr/>
          <p:nvPr/>
        </p:nvSpPr>
        <p:spPr>
          <a:xfrm>
            <a:off x="7269480" y="3703320"/>
            <a:ext cx="1497330" cy="91440"/>
          </a:xfrm>
          <a:custGeom>
            <a:avLst/>
            <a:gdLst/>
            <a:ahLst/>
            <a:cxnLst/>
            <a:rect l="0" t="0" r="0" b="0"/>
            <a:pathLst>
              <a:path w="1497330" h="91440">
                <a:moveTo>
                  <a:pt x="0" y="91439"/>
                </a:moveTo>
                <a:lnTo>
                  <a:pt x="43953" y="91439"/>
                </a:lnTo>
                <a:lnTo>
                  <a:pt x="54702" y="90169"/>
                </a:lnTo>
                <a:lnTo>
                  <a:pt x="64408" y="88053"/>
                </a:lnTo>
                <a:lnTo>
                  <a:pt x="73419" y="85372"/>
                </a:lnTo>
                <a:lnTo>
                  <a:pt x="83235" y="83584"/>
                </a:lnTo>
                <a:lnTo>
                  <a:pt x="115256" y="81069"/>
                </a:lnTo>
                <a:lnTo>
                  <a:pt x="148873" y="79053"/>
                </a:lnTo>
                <a:lnTo>
                  <a:pt x="160209" y="76832"/>
                </a:lnTo>
                <a:lnTo>
                  <a:pt x="171575" y="74081"/>
                </a:lnTo>
                <a:lnTo>
                  <a:pt x="182964" y="72247"/>
                </a:lnTo>
                <a:lnTo>
                  <a:pt x="205776" y="70209"/>
                </a:lnTo>
                <a:lnTo>
                  <a:pt x="218464" y="68396"/>
                </a:lnTo>
                <a:lnTo>
                  <a:pt x="232003" y="65917"/>
                </a:lnTo>
                <a:lnTo>
                  <a:pt x="246109" y="62995"/>
                </a:lnTo>
                <a:lnTo>
                  <a:pt x="285488" y="56361"/>
                </a:lnTo>
                <a:lnTo>
                  <a:pt x="308435" y="52814"/>
                </a:lnTo>
                <a:lnTo>
                  <a:pt x="328813" y="50449"/>
                </a:lnTo>
                <a:lnTo>
                  <a:pt x="365002" y="47821"/>
                </a:lnTo>
                <a:lnTo>
                  <a:pt x="381764" y="45851"/>
                </a:lnTo>
                <a:lnTo>
                  <a:pt x="398019" y="43267"/>
                </a:lnTo>
                <a:lnTo>
                  <a:pt x="413937" y="40274"/>
                </a:lnTo>
                <a:lnTo>
                  <a:pt x="435977" y="38279"/>
                </a:lnTo>
                <a:lnTo>
                  <a:pt x="462102" y="36950"/>
                </a:lnTo>
                <a:lnTo>
                  <a:pt x="490947" y="36063"/>
                </a:lnTo>
                <a:lnTo>
                  <a:pt x="516528" y="34201"/>
                </a:lnTo>
                <a:lnTo>
                  <a:pt x="539932" y="31691"/>
                </a:lnTo>
                <a:lnTo>
                  <a:pt x="561885" y="28747"/>
                </a:lnTo>
                <a:lnTo>
                  <a:pt x="637076" y="22090"/>
                </a:lnTo>
                <a:lnTo>
                  <a:pt x="721295" y="16167"/>
                </a:lnTo>
                <a:lnTo>
                  <a:pt x="960737" y="3990"/>
                </a:lnTo>
                <a:lnTo>
                  <a:pt x="1074179" y="1182"/>
                </a:lnTo>
                <a:lnTo>
                  <a:pt x="1469408" y="0"/>
                </a:lnTo>
                <a:lnTo>
                  <a:pt x="1478715" y="1270"/>
                </a:lnTo>
                <a:lnTo>
                  <a:pt x="1484920" y="3387"/>
                </a:lnTo>
                <a:lnTo>
                  <a:pt x="1497329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36"/>
          <p:cNvSpPr/>
          <p:nvPr/>
        </p:nvSpPr>
        <p:spPr>
          <a:xfrm>
            <a:off x="7715409" y="3977693"/>
            <a:ext cx="251301" cy="262837"/>
          </a:xfrm>
          <a:custGeom>
            <a:avLst/>
            <a:gdLst/>
            <a:ahLst/>
            <a:cxnLst/>
            <a:rect l="0" t="0" r="0" b="0"/>
            <a:pathLst>
              <a:path w="251301" h="262837">
                <a:moveTo>
                  <a:pt x="91281" y="22807"/>
                </a:moveTo>
                <a:lnTo>
                  <a:pt x="97349" y="16739"/>
                </a:lnTo>
                <a:lnTo>
                  <a:pt x="99136" y="13681"/>
                </a:lnTo>
                <a:lnTo>
                  <a:pt x="101122" y="6898"/>
                </a:lnTo>
                <a:lnTo>
                  <a:pt x="102921" y="4580"/>
                </a:lnTo>
                <a:lnTo>
                  <a:pt x="105391" y="3036"/>
                </a:lnTo>
                <a:lnTo>
                  <a:pt x="111522" y="1319"/>
                </a:lnTo>
                <a:lnTo>
                  <a:pt x="118481" y="556"/>
                </a:lnTo>
                <a:lnTo>
                  <a:pt x="125806" y="218"/>
                </a:lnTo>
                <a:lnTo>
                  <a:pt x="137070" y="27"/>
                </a:lnTo>
                <a:lnTo>
                  <a:pt x="140857" y="0"/>
                </a:lnTo>
                <a:lnTo>
                  <a:pt x="144651" y="1252"/>
                </a:lnTo>
                <a:lnTo>
                  <a:pt x="152254" y="6030"/>
                </a:lnTo>
                <a:lnTo>
                  <a:pt x="159866" y="9000"/>
                </a:lnTo>
                <a:lnTo>
                  <a:pt x="163675" y="9793"/>
                </a:lnTo>
                <a:lnTo>
                  <a:pt x="171293" y="14059"/>
                </a:lnTo>
                <a:lnTo>
                  <a:pt x="180464" y="21079"/>
                </a:lnTo>
                <a:lnTo>
                  <a:pt x="188120" y="28362"/>
                </a:lnTo>
                <a:lnTo>
                  <a:pt x="190130" y="31590"/>
                </a:lnTo>
                <a:lnTo>
                  <a:pt x="192364" y="38564"/>
                </a:lnTo>
                <a:lnTo>
                  <a:pt x="196742" y="45896"/>
                </a:lnTo>
                <a:lnTo>
                  <a:pt x="199689" y="49630"/>
                </a:lnTo>
                <a:lnTo>
                  <a:pt x="201653" y="53389"/>
                </a:lnTo>
                <a:lnTo>
                  <a:pt x="203835" y="60952"/>
                </a:lnTo>
                <a:lnTo>
                  <a:pt x="204805" y="68547"/>
                </a:lnTo>
                <a:lnTo>
                  <a:pt x="205236" y="76155"/>
                </a:lnTo>
                <a:lnTo>
                  <a:pt x="205427" y="83770"/>
                </a:lnTo>
                <a:lnTo>
                  <a:pt x="205535" y="101265"/>
                </a:lnTo>
                <a:lnTo>
                  <a:pt x="204280" y="108132"/>
                </a:lnTo>
                <a:lnTo>
                  <a:pt x="202174" y="115250"/>
                </a:lnTo>
                <a:lnTo>
                  <a:pt x="199499" y="122536"/>
                </a:lnTo>
                <a:lnTo>
                  <a:pt x="197716" y="128662"/>
                </a:lnTo>
                <a:lnTo>
                  <a:pt x="196528" y="134017"/>
                </a:lnTo>
                <a:lnTo>
                  <a:pt x="195736" y="138857"/>
                </a:lnTo>
                <a:lnTo>
                  <a:pt x="193937" y="144623"/>
                </a:lnTo>
                <a:lnTo>
                  <a:pt x="191468" y="151008"/>
                </a:lnTo>
                <a:lnTo>
                  <a:pt x="188552" y="157804"/>
                </a:lnTo>
                <a:lnTo>
                  <a:pt x="186608" y="163605"/>
                </a:lnTo>
                <a:lnTo>
                  <a:pt x="185313" y="168742"/>
                </a:lnTo>
                <a:lnTo>
                  <a:pt x="184449" y="173437"/>
                </a:lnTo>
                <a:lnTo>
                  <a:pt x="181333" y="177837"/>
                </a:lnTo>
                <a:lnTo>
                  <a:pt x="176715" y="182040"/>
                </a:lnTo>
                <a:lnTo>
                  <a:pt x="171097" y="186112"/>
                </a:lnTo>
                <a:lnTo>
                  <a:pt x="164812" y="191367"/>
                </a:lnTo>
                <a:lnTo>
                  <a:pt x="158081" y="197410"/>
                </a:lnTo>
                <a:lnTo>
                  <a:pt x="139860" y="214664"/>
                </a:lnTo>
                <a:lnTo>
                  <a:pt x="135097" y="219292"/>
                </a:lnTo>
                <a:lnTo>
                  <a:pt x="130651" y="222376"/>
                </a:lnTo>
                <a:lnTo>
                  <a:pt x="126418" y="224433"/>
                </a:lnTo>
                <a:lnTo>
                  <a:pt x="122325" y="225804"/>
                </a:lnTo>
                <a:lnTo>
                  <a:pt x="118327" y="227988"/>
                </a:lnTo>
                <a:lnTo>
                  <a:pt x="110498" y="233802"/>
                </a:lnTo>
                <a:lnTo>
                  <a:pt x="102785" y="237232"/>
                </a:lnTo>
                <a:lnTo>
                  <a:pt x="95124" y="238756"/>
                </a:lnTo>
                <a:lnTo>
                  <a:pt x="87486" y="239434"/>
                </a:lnTo>
                <a:lnTo>
                  <a:pt x="69697" y="239736"/>
                </a:lnTo>
                <a:lnTo>
                  <a:pt x="57842" y="239816"/>
                </a:lnTo>
                <a:lnTo>
                  <a:pt x="48668" y="238599"/>
                </a:lnTo>
                <a:lnTo>
                  <a:pt x="41282" y="236519"/>
                </a:lnTo>
                <a:lnTo>
                  <a:pt x="35088" y="233861"/>
                </a:lnTo>
                <a:lnTo>
                  <a:pt x="29689" y="232090"/>
                </a:lnTo>
                <a:lnTo>
                  <a:pt x="24820" y="230909"/>
                </a:lnTo>
                <a:lnTo>
                  <a:pt x="20304" y="230121"/>
                </a:lnTo>
                <a:lnTo>
                  <a:pt x="17292" y="228326"/>
                </a:lnTo>
                <a:lnTo>
                  <a:pt x="15285" y="225860"/>
                </a:lnTo>
                <a:lnTo>
                  <a:pt x="13947" y="222945"/>
                </a:lnTo>
                <a:lnTo>
                  <a:pt x="11785" y="221002"/>
                </a:lnTo>
                <a:lnTo>
                  <a:pt x="9073" y="219707"/>
                </a:lnTo>
                <a:lnTo>
                  <a:pt x="5996" y="218843"/>
                </a:lnTo>
                <a:lnTo>
                  <a:pt x="3944" y="215728"/>
                </a:lnTo>
                <a:lnTo>
                  <a:pt x="2577" y="211111"/>
                </a:lnTo>
                <a:lnTo>
                  <a:pt x="0" y="195243"/>
                </a:lnTo>
                <a:lnTo>
                  <a:pt x="1217" y="194914"/>
                </a:lnTo>
                <a:lnTo>
                  <a:pt x="5956" y="194549"/>
                </a:lnTo>
                <a:lnTo>
                  <a:pt x="8997" y="193181"/>
                </a:lnTo>
                <a:lnTo>
                  <a:pt x="15763" y="188275"/>
                </a:lnTo>
                <a:lnTo>
                  <a:pt x="19346" y="186459"/>
                </a:lnTo>
                <a:lnTo>
                  <a:pt x="26713" y="184441"/>
                </a:lnTo>
                <a:lnTo>
                  <a:pt x="32995" y="185173"/>
                </a:lnTo>
                <a:lnTo>
                  <a:pt x="40994" y="186931"/>
                </a:lnTo>
                <a:lnTo>
                  <a:pt x="50136" y="189373"/>
                </a:lnTo>
                <a:lnTo>
                  <a:pt x="60041" y="191000"/>
                </a:lnTo>
                <a:lnTo>
                  <a:pt x="70454" y="192086"/>
                </a:lnTo>
                <a:lnTo>
                  <a:pt x="89644" y="193292"/>
                </a:lnTo>
                <a:lnTo>
                  <a:pt x="102407" y="193828"/>
                </a:lnTo>
                <a:lnTo>
                  <a:pt x="122800" y="194129"/>
                </a:lnTo>
                <a:lnTo>
                  <a:pt x="130073" y="195442"/>
                </a:lnTo>
                <a:lnTo>
                  <a:pt x="137462" y="197587"/>
                </a:lnTo>
                <a:lnTo>
                  <a:pt x="153716" y="203357"/>
                </a:lnTo>
                <a:lnTo>
                  <a:pt x="173639" y="210154"/>
                </a:lnTo>
                <a:lnTo>
                  <a:pt x="181746" y="212475"/>
                </a:lnTo>
                <a:lnTo>
                  <a:pt x="188421" y="214022"/>
                </a:lnTo>
                <a:lnTo>
                  <a:pt x="194140" y="215054"/>
                </a:lnTo>
                <a:lnTo>
                  <a:pt x="200494" y="217011"/>
                </a:lnTo>
                <a:lnTo>
                  <a:pt x="207270" y="219586"/>
                </a:lnTo>
                <a:lnTo>
                  <a:pt x="214327" y="222573"/>
                </a:lnTo>
                <a:lnTo>
                  <a:pt x="220301" y="225834"/>
                </a:lnTo>
                <a:lnTo>
                  <a:pt x="225555" y="229278"/>
                </a:lnTo>
                <a:lnTo>
                  <a:pt x="237043" y="237863"/>
                </a:lnTo>
                <a:lnTo>
                  <a:pt x="242000" y="242424"/>
                </a:lnTo>
                <a:lnTo>
                  <a:pt x="248545" y="248745"/>
                </a:lnTo>
                <a:lnTo>
                  <a:pt x="251300" y="2628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37"/>
          <p:cNvSpPr/>
          <p:nvPr/>
        </p:nvSpPr>
        <p:spPr>
          <a:xfrm>
            <a:off x="7098030" y="4800600"/>
            <a:ext cx="160021" cy="22860"/>
          </a:xfrm>
          <a:custGeom>
            <a:avLst/>
            <a:gdLst/>
            <a:ahLst/>
            <a:cxnLst/>
            <a:rect l="0" t="0" r="0" b="0"/>
            <a:pathLst>
              <a:path w="160021" h="22860">
                <a:moveTo>
                  <a:pt x="0" y="0"/>
                </a:moveTo>
                <a:lnTo>
                  <a:pt x="6068" y="12135"/>
                </a:lnTo>
                <a:lnTo>
                  <a:pt x="9125" y="15710"/>
                </a:lnTo>
                <a:lnTo>
                  <a:pt x="12432" y="18093"/>
                </a:lnTo>
                <a:lnTo>
                  <a:pt x="15908" y="19682"/>
                </a:lnTo>
                <a:lnTo>
                  <a:pt x="19496" y="20741"/>
                </a:lnTo>
                <a:lnTo>
                  <a:pt x="23157" y="21447"/>
                </a:lnTo>
                <a:lnTo>
                  <a:pt x="26867" y="21918"/>
                </a:lnTo>
                <a:lnTo>
                  <a:pt x="30612" y="22232"/>
                </a:lnTo>
                <a:lnTo>
                  <a:pt x="34378" y="22441"/>
                </a:lnTo>
                <a:lnTo>
                  <a:pt x="41948" y="22673"/>
                </a:lnTo>
                <a:lnTo>
                  <a:pt x="49546" y="22777"/>
                </a:lnTo>
                <a:lnTo>
                  <a:pt x="160020" y="228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38"/>
          <p:cNvSpPr/>
          <p:nvPr/>
        </p:nvSpPr>
        <p:spPr>
          <a:xfrm>
            <a:off x="7109459" y="4903469"/>
            <a:ext cx="125732" cy="22861"/>
          </a:xfrm>
          <a:custGeom>
            <a:avLst/>
            <a:gdLst/>
            <a:ahLst/>
            <a:cxnLst/>
            <a:rect l="0" t="0" r="0" b="0"/>
            <a:pathLst>
              <a:path w="125732" h="22861">
                <a:moveTo>
                  <a:pt x="0" y="22860"/>
                </a:moveTo>
                <a:lnTo>
                  <a:pt x="6068" y="22860"/>
                </a:lnTo>
                <a:lnTo>
                  <a:pt x="7856" y="21590"/>
                </a:lnTo>
                <a:lnTo>
                  <a:pt x="9047" y="19474"/>
                </a:lnTo>
                <a:lnTo>
                  <a:pt x="9842" y="16793"/>
                </a:lnTo>
                <a:lnTo>
                  <a:pt x="12911" y="15005"/>
                </a:lnTo>
                <a:lnTo>
                  <a:pt x="17498" y="13813"/>
                </a:lnTo>
                <a:lnTo>
                  <a:pt x="23096" y="13019"/>
                </a:lnTo>
                <a:lnTo>
                  <a:pt x="29368" y="11220"/>
                </a:lnTo>
                <a:lnTo>
                  <a:pt x="36088" y="8750"/>
                </a:lnTo>
                <a:lnTo>
                  <a:pt x="43109" y="5833"/>
                </a:lnTo>
                <a:lnTo>
                  <a:pt x="49059" y="3889"/>
                </a:lnTo>
                <a:lnTo>
                  <a:pt x="54296" y="2593"/>
                </a:lnTo>
                <a:lnTo>
                  <a:pt x="59058" y="1729"/>
                </a:lnTo>
                <a:lnTo>
                  <a:pt x="63503" y="1152"/>
                </a:lnTo>
                <a:lnTo>
                  <a:pt x="67735" y="768"/>
                </a:lnTo>
                <a:lnTo>
                  <a:pt x="71827" y="513"/>
                </a:lnTo>
                <a:lnTo>
                  <a:pt x="79760" y="228"/>
                </a:lnTo>
                <a:lnTo>
                  <a:pt x="91367" y="68"/>
                </a:lnTo>
                <a:lnTo>
                  <a:pt x="12573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39"/>
          <p:cNvSpPr/>
          <p:nvPr/>
        </p:nvSpPr>
        <p:spPr>
          <a:xfrm>
            <a:off x="7452372" y="4686344"/>
            <a:ext cx="274293" cy="445726"/>
          </a:xfrm>
          <a:custGeom>
            <a:avLst/>
            <a:gdLst/>
            <a:ahLst/>
            <a:cxnLst/>
            <a:rect l="0" t="0" r="0" b="0"/>
            <a:pathLst>
              <a:path w="274293" h="445726">
                <a:moveTo>
                  <a:pt x="34278" y="11385"/>
                </a:moveTo>
                <a:lnTo>
                  <a:pt x="34278" y="84804"/>
                </a:lnTo>
                <a:lnTo>
                  <a:pt x="33008" y="92081"/>
                </a:lnTo>
                <a:lnTo>
                  <a:pt x="28210" y="103554"/>
                </a:lnTo>
                <a:lnTo>
                  <a:pt x="25231" y="116272"/>
                </a:lnTo>
                <a:lnTo>
                  <a:pt x="24436" y="123220"/>
                </a:lnTo>
                <a:lnTo>
                  <a:pt x="20168" y="134326"/>
                </a:lnTo>
                <a:lnTo>
                  <a:pt x="13146" y="145737"/>
                </a:lnTo>
                <a:lnTo>
                  <a:pt x="12570" y="145403"/>
                </a:lnTo>
                <a:lnTo>
                  <a:pt x="11929" y="141645"/>
                </a:lnTo>
                <a:lnTo>
                  <a:pt x="11570" y="132390"/>
                </a:lnTo>
                <a:lnTo>
                  <a:pt x="10249" y="128885"/>
                </a:lnTo>
                <a:lnTo>
                  <a:pt x="3592" y="117884"/>
                </a:lnTo>
                <a:lnTo>
                  <a:pt x="1590" y="110365"/>
                </a:lnTo>
                <a:lnTo>
                  <a:pt x="462" y="98992"/>
                </a:lnTo>
                <a:lnTo>
                  <a:pt x="199" y="84612"/>
                </a:lnTo>
                <a:lnTo>
                  <a:pt x="0" y="42806"/>
                </a:lnTo>
                <a:lnTo>
                  <a:pt x="6346" y="39953"/>
                </a:lnTo>
                <a:lnTo>
                  <a:pt x="16927" y="38050"/>
                </a:lnTo>
                <a:lnTo>
                  <a:pt x="40536" y="35936"/>
                </a:lnTo>
                <a:lnTo>
                  <a:pt x="55262" y="34997"/>
                </a:lnTo>
                <a:lnTo>
                  <a:pt x="60967" y="33477"/>
                </a:lnTo>
                <a:lnTo>
                  <a:pt x="66041" y="31193"/>
                </a:lnTo>
                <a:lnTo>
                  <a:pt x="70693" y="28400"/>
                </a:lnTo>
                <a:lnTo>
                  <a:pt x="76334" y="26539"/>
                </a:lnTo>
                <a:lnTo>
                  <a:pt x="82635" y="25297"/>
                </a:lnTo>
                <a:lnTo>
                  <a:pt x="89376" y="24470"/>
                </a:lnTo>
                <a:lnTo>
                  <a:pt x="95140" y="23919"/>
                </a:lnTo>
                <a:lnTo>
                  <a:pt x="100253" y="23551"/>
                </a:lnTo>
                <a:lnTo>
                  <a:pt x="104931" y="23306"/>
                </a:lnTo>
                <a:lnTo>
                  <a:pt x="110590" y="21872"/>
                </a:lnTo>
                <a:lnTo>
                  <a:pt x="116902" y="19647"/>
                </a:lnTo>
                <a:lnTo>
                  <a:pt x="123651" y="16893"/>
                </a:lnTo>
                <a:lnTo>
                  <a:pt x="131960" y="15057"/>
                </a:lnTo>
                <a:lnTo>
                  <a:pt x="141309" y="13833"/>
                </a:lnTo>
                <a:lnTo>
                  <a:pt x="151352" y="13017"/>
                </a:lnTo>
                <a:lnTo>
                  <a:pt x="160587" y="11203"/>
                </a:lnTo>
                <a:lnTo>
                  <a:pt x="169284" y="8724"/>
                </a:lnTo>
                <a:lnTo>
                  <a:pt x="177622" y="5801"/>
                </a:lnTo>
                <a:lnTo>
                  <a:pt x="184451" y="3853"/>
                </a:lnTo>
                <a:lnTo>
                  <a:pt x="190273" y="2554"/>
                </a:lnTo>
                <a:lnTo>
                  <a:pt x="195424" y="1688"/>
                </a:lnTo>
                <a:lnTo>
                  <a:pt x="202669" y="1110"/>
                </a:lnTo>
                <a:lnTo>
                  <a:pt x="211309" y="725"/>
                </a:lnTo>
                <a:lnTo>
                  <a:pt x="238284" y="183"/>
                </a:lnTo>
                <a:lnTo>
                  <a:pt x="258020" y="0"/>
                </a:lnTo>
                <a:lnTo>
                  <a:pt x="260909" y="1255"/>
                </a:lnTo>
                <a:lnTo>
                  <a:pt x="267506" y="6037"/>
                </a:lnTo>
                <a:lnTo>
                  <a:pt x="272292" y="9801"/>
                </a:lnTo>
                <a:lnTo>
                  <a:pt x="272964" y="11599"/>
                </a:lnTo>
                <a:lnTo>
                  <a:pt x="274042" y="23610"/>
                </a:lnTo>
                <a:lnTo>
                  <a:pt x="274229" y="34481"/>
                </a:lnTo>
                <a:lnTo>
                  <a:pt x="274292" y="55600"/>
                </a:lnTo>
                <a:lnTo>
                  <a:pt x="273027" y="64992"/>
                </a:lnTo>
                <a:lnTo>
                  <a:pt x="270914" y="76333"/>
                </a:lnTo>
                <a:lnTo>
                  <a:pt x="268235" y="88974"/>
                </a:lnTo>
                <a:lnTo>
                  <a:pt x="266449" y="99941"/>
                </a:lnTo>
                <a:lnTo>
                  <a:pt x="265259" y="109793"/>
                </a:lnTo>
                <a:lnTo>
                  <a:pt x="264465" y="118900"/>
                </a:lnTo>
                <a:lnTo>
                  <a:pt x="262666" y="127512"/>
                </a:lnTo>
                <a:lnTo>
                  <a:pt x="260196" y="135793"/>
                </a:lnTo>
                <a:lnTo>
                  <a:pt x="257280" y="143854"/>
                </a:lnTo>
                <a:lnTo>
                  <a:pt x="255336" y="153038"/>
                </a:lnTo>
                <a:lnTo>
                  <a:pt x="254040" y="162970"/>
                </a:lnTo>
                <a:lnTo>
                  <a:pt x="253176" y="173402"/>
                </a:lnTo>
                <a:lnTo>
                  <a:pt x="252600" y="184166"/>
                </a:lnTo>
                <a:lnTo>
                  <a:pt x="251960" y="206287"/>
                </a:lnTo>
                <a:lnTo>
                  <a:pt x="250519" y="216250"/>
                </a:lnTo>
                <a:lnTo>
                  <a:pt x="248288" y="225432"/>
                </a:lnTo>
                <a:lnTo>
                  <a:pt x="245531" y="234093"/>
                </a:lnTo>
                <a:lnTo>
                  <a:pt x="243693" y="243677"/>
                </a:lnTo>
                <a:lnTo>
                  <a:pt x="242468" y="253876"/>
                </a:lnTo>
                <a:lnTo>
                  <a:pt x="241651" y="264486"/>
                </a:lnTo>
                <a:lnTo>
                  <a:pt x="239837" y="274099"/>
                </a:lnTo>
                <a:lnTo>
                  <a:pt x="237357" y="283048"/>
                </a:lnTo>
                <a:lnTo>
                  <a:pt x="234434" y="291554"/>
                </a:lnTo>
                <a:lnTo>
                  <a:pt x="232485" y="299764"/>
                </a:lnTo>
                <a:lnTo>
                  <a:pt x="231186" y="307778"/>
                </a:lnTo>
                <a:lnTo>
                  <a:pt x="230320" y="315661"/>
                </a:lnTo>
                <a:lnTo>
                  <a:pt x="228473" y="323456"/>
                </a:lnTo>
                <a:lnTo>
                  <a:pt x="225970" y="331192"/>
                </a:lnTo>
                <a:lnTo>
                  <a:pt x="223033" y="338890"/>
                </a:lnTo>
                <a:lnTo>
                  <a:pt x="221075" y="349102"/>
                </a:lnTo>
                <a:lnTo>
                  <a:pt x="219769" y="360990"/>
                </a:lnTo>
                <a:lnTo>
                  <a:pt x="218318" y="383935"/>
                </a:lnTo>
                <a:lnTo>
                  <a:pt x="217673" y="398366"/>
                </a:lnTo>
                <a:lnTo>
                  <a:pt x="217387" y="409013"/>
                </a:lnTo>
                <a:lnTo>
                  <a:pt x="217157" y="4457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40"/>
          <p:cNvSpPr/>
          <p:nvPr/>
        </p:nvSpPr>
        <p:spPr>
          <a:xfrm>
            <a:off x="7806833" y="4675584"/>
            <a:ext cx="250776" cy="364857"/>
          </a:xfrm>
          <a:custGeom>
            <a:avLst/>
            <a:gdLst/>
            <a:ahLst/>
            <a:cxnLst/>
            <a:rect l="0" t="0" r="0" b="0"/>
            <a:pathLst>
              <a:path w="250776" h="364857">
                <a:moveTo>
                  <a:pt x="79867" y="33575"/>
                </a:moveTo>
                <a:lnTo>
                  <a:pt x="70025" y="23734"/>
                </a:lnTo>
                <a:lnTo>
                  <a:pt x="65756" y="33012"/>
                </a:lnTo>
                <a:lnTo>
                  <a:pt x="62840" y="40819"/>
                </a:lnTo>
                <a:lnTo>
                  <a:pt x="59625" y="47295"/>
                </a:lnTo>
                <a:lnTo>
                  <a:pt x="52667" y="57876"/>
                </a:lnTo>
                <a:lnTo>
                  <a:pt x="50303" y="63746"/>
                </a:lnTo>
                <a:lnTo>
                  <a:pt x="48727" y="70199"/>
                </a:lnTo>
                <a:lnTo>
                  <a:pt x="47678" y="77041"/>
                </a:lnTo>
                <a:lnTo>
                  <a:pt x="43124" y="88031"/>
                </a:lnTo>
                <a:lnTo>
                  <a:pt x="36867" y="98418"/>
                </a:lnTo>
                <a:lnTo>
                  <a:pt x="29852" y="111501"/>
                </a:lnTo>
                <a:lnTo>
                  <a:pt x="27474" y="118545"/>
                </a:lnTo>
                <a:lnTo>
                  <a:pt x="25888" y="125783"/>
                </a:lnTo>
                <a:lnTo>
                  <a:pt x="24831" y="133147"/>
                </a:lnTo>
                <a:lnTo>
                  <a:pt x="22856" y="140596"/>
                </a:lnTo>
                <a:lnTo>
                  <a:pt x="20270" y="148103"/>
                </a:lnTo>
                <a:lnTo>
                  <a:pt x="17275" y="155647"/>
                </a:lnTo>
                <a:lnTo>
                  <a:pt x="15279" y="161946"/>
                </a:lnTo>
                <a:lnTo>
                  <a:pt x="13061" y="172333"/>
                </a:lnTo>
                <a:lnTo>
                  <a:pt x="12470" y="178150"/>
                </a:lnTo>
                <a:lnTo>
                  <a:pt x="12075" y="184569"/>
                </a:lnTo>
                <a:lnTo>
                  <a:pt x="11813" y="191388"/>
                </a:lnTo>
                <a:lnTo>
                  <a:pt x="10367" y="201014"/>
                </a:lnTo>
                <a:lnTo>
                  <a:pt x="8134" y="212511"/>
                </a:lnTo>
                <a:lnTo>
                  <a:pt x="5375" y="225256"/>
                </a:lnTo>
                <a:lnTo>
                  <a:pt x="3535" y="236292"/>
                </a:lnTo>
                <a:lnTo>
                  <a:pt x="2309" y="246190"/>
                </a:lnTo>
                <a:lnTo>
                  <a:pt x="1491" y="255328"/>
                </a:lnTo>
                <a:lnTo>
                  <a:pt x="947" y="263961"/>
                </a:lnTo>
                <a:lnTo>
                  <a:pt x="341" y="280326"/>
                </a:lnTo>
                <a:lnTo>
                  <a:pt x="0" y="297751"/>
                </a:lnTo>
                <a:lnTo>
                  <a:pt x="1222" y="302403"/>
                </a:lnTo>
                <a:lnTo>
                  <a:pt x="5967" y="310958"/>
                </a:lnTo>
                <a:lnTo>
                  <a:pt x="9010" y="316287"/>
                </a:lnTo>
                <a:lnTo>
                  <a:pt x="15778" y="328982"/>
                </a:lnTo>
                <a:lnTo>
                  <a:pt x="19361" y="333383"/>
                </a:lnTo>
                <a:lnTo>
                  <a:pt x="23019" y="336317"/>
                </a:lnTo>
                <a:lnTo>
                  <a:pt x="30471" y="340847"/>
                </a:lnTo>
                <a:lnTo>
                  <a:pt x="38016" y="347094"/>
                </a:lnTo>
                <a:lnTo>
                  <a:pt x="45603" y="354104"/>
                </a:lnTo>
                <a:lnTo>
                  <a:pt x="49404" y="357751"/>
                </a:lnTo>
                <a:lnTo>
                  <a:pt x="53208" y="360183"/>
                </a:lnTo>
                <a:lnTo>
                  <a:pt x="60822" y="362884"/>
                </a:lnTo>
                <a:lnTo>
                  <a:pt x="68439" y="364085"/>
                </a:lnTo>
                <a:lnTo>
                  <a:pt x="76057" y="364618"/>
                </a:lnTo>
                <a:lnTo>
                  <a:pt x="83677" y="364856"/>
                </a:lnTo>
                <a:lnTo>
                  <a:pt x="87487" y="363649"/>
                </a:lnTo>
                <a:lnTo>
                  <a:pt x="95106" y="358921"/>
                </a:lnTo>
                <a:lnTo>
                  <a:pt x="100186" y="357153"/>
                </a:lnTo>
                <a:lnTo>
                  <a:pt x="106114" y="355974"/>
                </a:lnTo>
                <a:lnTo>
                  <a:pt x="112604" y="355187"/>
                </a:lnTo>
                <a:lnTo>
                  <a:pt x="118201" y="353393"/>
                </a:lnTo>
                <a:lnTo>
                  <a:pt x="123203" y="350927"/>
                </a:lnTo>
                <a:lnTo>
                  <a:pt x="134687" y="343531"/>
                </a:lnTo>
                <a:lnTo>
                  <a:pt x="152492" y="331777"/>
                </a:lnTo>
                <a:lnTo>
                  <a:pt x="160033" y="326356"/>
                </a:lnTo>
                <a:lnTo>
                  <a:pt x="166331" y="321473"/>
                </a:lnTo>
                <a:lnTo>
                  <a:pt x="171799" y="316947"/>
                </a:lnTo>
                <a:lnTo>
                  <a:pt x="176715" y="311390"/>
                </a:lnTo>
                <a:lnTo>
                  <a:pt x="181263" y="305145"/>
                </a:lnTo>
                <a:lnTo>
                  <a:pt x="185564" y="298442"/>
                </a:lnTo>
                <a:lnTo>
                  <a:pt x="189702" y="292703"/>
                </a:lnTo>
                <a:lnTo>
                  <a:pt x="193729" y="287607"/>
                </a:lnTo>
                <a:lnTo>
                  <a:pt x="197685" y="282940"/>
                </a:lnTo>
                <a:lnTo>
                  <a:pt x="202862" y="276018"/>
                </a:lnTo>
                <a:lnTo>
                  <a:pt x="215388" y="258168"/>
                </a:lnTo>
                <a:lnTo>
                  <a:pt x="221014" y="249344"/>
                </a:lnTo>
                <a:lnTo>
                  <a:pt x="226035" y="240921"/>
                </a:lnTo>
                <a:lnTo>
                  <a:pt x="230652" y="232766"/>
                </a:lnTo>
                <a:lnTo>
                  <a:pt x="233731" y="224789"/>
                </a:lnTo>
                <a:lnTo>
                  <a:pt x="235783" y="216931"/>
                </a:lnTo>
                <a:lnTo>
                  <a:pt x="237150" y="209153"/>
                </a:lnTo>
                <a:lnTo>
                  <a:pt x="239333" y="201427"/>
                </a:lnTo>
                <a:lnTo>
                  <a:pt x="242057" y="193736"/>
                </a:lnTo>
                <a:lnTo>
                  <a:pt x="245144" y="186069"/>
                </a:lnTo>
                <a:lnTo>
                  <a:pt x="247201" y="175878"/>
                </a:lnTo>
                <a:lnTo>
                  <a:pt x="248573" y="164004"/>
                </a:lnTo>
                <a:lnTo>
                  <a:pt x="249487" y="151008"/>
                </a:lnTo>
                <a:lnTo>
                  <a:pt x="250503" y="129794"/>
                </a:lnTo>
                <a:lnTo>
                  <a:pt x="250775" y="120581"/>
                </a:lnTo>
                <a:lnTo>
                  <a:pt x="249686" y="113169"/>
                </a:lnTo>
                <a:lnTo>
                  <a:pt x="247689" y="106958"/>
                </a:lnTo>
                <a:lnTo>
                  <a:pt x="242084" y="96670"/>
                </a:lnTo>
                <a:lnTo>
                  <a:pt x="235360" y="87864"/>
                </a:lnTo>
                <a:lnTo>
                  <a:pt x="233059" y="82468"/>
                </a:lnTo>
                <a:lnTo>
                  <a:pt x="231525" y="76330"/>
                </a:lnTo>
                <a:lnTo>
                  <a:pt x="230501" y="69699"/>
                </a:lnTo>
                <a:lnTo>
                  <a:pt x="227280" y="64008"/>
                </a:lnTo>
                <a:lnTo>
                  <a:pt x="222592" y="58944"/>
                </a:lnTo>
                <a:lnTo>
                  <a:pt x="216927" y="54297"/>
                </a:lnTo>
                <a:lnTo>
                  <a:pt x="210610" y="48660"/>
                </a:lnTo>
                <a:lnTo>
                  <a:pt x="196818" y="35623"/>
                </a:lnTo>
                <a:lnTo>
                  <a:pt x="189585" y="29860"/>
                </a:lnTo>
                <a:lnTo>
                  <a:pt x="182221" y="24749"/>
                </a:lnTo>
                <a:lnTo>
                  <a:pt x="174774" y="20071"/>
                </a:lnTo>
                <a:lnTo>
                  <a:pt x="168538" y="15683"/>
                </a:lnTo>
                <a:lnTo>
                  <a:pt x="163110" y="11487"/>
                </a:lnTo>
                <a:lnTo>
                  <a:pt x="158223" y="7420"/>
                </a:lnTo>
                <a:lnTo>
                  <a:pt x="152424" y="4709"/>
                </a:lnTo>
                <a:lnTo>
                  <a:pt x="146018" y="2901"/>
                </a:lnTo>
                <a:lnTo>
                  <a:pt x="139208" y="1696"/>
                </a:lnTo>
                <a:lnTo>
                  <a:pt x="130857" y="892"/>
                </a:lnTo>
                <a:lnTo>
                  <a:pt x="121480" y="356"/>
                </a:lnTo>
                <a:lnTo>
                  <a:pt x="111419" y="0"/>
                </a:lnTo>
                <a:lnTo>
                  <a:pt x="103442" y="1032"/>
                </a:lnTo>
                <a:lnTo>
                  <a:pt x="96853" y="2990"/>
                </a:lnTo>
                <a:lnTo>
                  <a:pt x="91191" y="5565"/>
                </a:lnTo>
                <a:lnTo>
                  <a:pt x="86147" y="7282"/>
                </a:lnTo>
                <a:lnTo>
                  <a:pt x="81513" y="8426"/>
                </a:lnTo>
                <a:lnTo>
                  <a:pt x="77154" y="9189"/>
                </a:lnTo>
                <a:lnTo>
                  <a:pt x="71708" y="10968"/>
                </a:lnTo>
                <a:lnTo>
                  <a:pt x="65538" y="13424"/>
                </a:lnTo>
                <a:lnTo>
                  <a:pt x="45576" y="22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41"/>
          <p:cNvSpPr/>
          <p:nvPr/>
        </p:nvSpPr>
        <p:spPr>
          <a:xfrm>
            <a:off x="8092440" y="4572013"/>
            <a:ext cx="114284" cy="79954"/>
          </a:xfrm>
          <a:custGeom>
            <a:avLst/>
            <a:gdLst/>
            <a:ahLst/>
            <a:cxnLst/>
            <a:rect l="0" t="0" r="0" b="0"/>
            <a:pathLst>
              <a:path w="114284" h="79954">
                <a:moveTo>
                  <a:pt x="11429" y="34276"/>
                </a:moveTo>
                <a:lnTo>
                  <a:pt x="5362" y="34276"/>
                </a:lnTo>
                <a:lnTo>
                  <a:pt x="3574" y="35546"/>
                </a:lnTo>
                <a:lnTo>
                  <a:pt x="2382" y="37663"/>
                </a:lnTo>
                <a:lnTo>
                  <a:pt x="1588" y="40345"/>
                </a:lnTo>
                <a:lnTo>
                  <a:pt x="1059" y="43402"/>
                </a:lnTo>
                <a:lnTo>
                  <a:pt x="705" y="46710"/>
                </a:lnTo>
                <a:lnTo>
                  <a:pt x="470" y="50185"/>
                </a:lnTo>
                <a:lnTo>
                  <a:pt x="314" y="53772"/>
                </a:lnTo>
                <a:lnTo>
                  <a:pt x="139" y="61145"/>
                </a:lnTo>
                <a:lnTo>
                  <a:pt x="1362" y="63618"/>
                </a:lnTo>
                <a:lnTo>
                  <a:pt x="3448" y="65268"/>
                </a:lnTo>
                <a:lnTo>
                  <a:pt x="9853" y="67915"/>
                </a:lnTo>
                <a:lnTo>
                  <a:pt x="11649" y="69402"/>
                </a:lnTo>
                <a:lnTo>
                  <a:pt x="14115" y="71664"/>
                </a:lnTo>
                <a:lnTo>
                  <a:pt x="21132" y="78350"/>
                </a:lnTo>
                <a:lnTo>
                  <a:pt x="24248" y="78899"/>
                </a:lnTo>
                <a:lnTo>
                  <a:pt x="28865" y="79265"/>
                </a:lnTo>
                <a:lnTo>
                  <a:pt x="39499" y="79671"/>
                </a:lnTo>
                <a:lnTo>
                  <a:pt x="52625" y="79900"/>
                </a:lnTo>
                <a:lnTo>
                  <a:pt x="60642" y="79953"/>
                </a:lnTo>
                <a:lnTo>
                  <a:pt x="64558" y="78698"/>
                </a:lnTo>
                <a:lnTo>
                  <a:pt x="68438" y="76591"/>
                </a:lnTo>
                <a:lnTo>
                  <a:pt x="72296" y="73916"/>
                </a:lnTo>
                <a:lnTo>
                  <a:pt x="76137" y="72132"/>
                </a:lnTo>
                <a:lnTo>
                  <a:pt x="79968" y="70944"/>
                </a:lnTo>
                <a:lnTo>
                  <a:pt x="83792" y="70151"/>
                </a:lnTo>
                <a:lnTo>
                  <a:pt x="86341" y="68353"/>
                </a:lnTo>
                <a:lnTo>
                  <a:pt x="88041" y="65884"/>
                </a:lnTo>
                <a:lnTo>
                  <a:pt x="89173" y="62968"/>
                </a:lnTo>
                <a:lnTo>
                  <a:pt x="91199" y="61024"/>
                </a:lnTo>
                <a:lnTo>
                  <a:pt x="93819" y="59729"/>
                </a:lnTo>
                <a:lnTo>
                  <a:pt x="96836" y="58864"/>
                </a:lnTo>
                <a:lnTo>
                  <a:pt x="100118" y="57018"/>
                </a:lnTo>
                <a:lnTo>
                  <a:pt x="103575" y="54518"/>
                </a:lnTo>
                <a:lnTo>
                  <a:pt x="112181" y="47447"/>
                </a:lnTo>
                <a:lnTo>
                  <a:pt x="112887" y="45597"/>
                </a:lnTo>
                <a:lnTo>
                  <a:pt x="113359" y="43094"/>
                </a:lnTo>
                <a:lnTo>
                  <a:pt x="113673" y="40154"/>
                </a:lnTo>
                <a:lnTo>
                  <a:pt x="113881" y="36925"/>
                </a:lnTo>
                <a:lnTo>
                  <a:pt x="114021" y="33502"/>
                </a:lnTo>
                <a:lnTo>
                  <a:pt x="114175" y="26312"/>
                </a:lnTo>
                <a:lnTo>
                  <a:pt x="114283" y="13629"/>
                </a:lnTo>
                <a:lnTo>
                  <a:pt x="113018" y="11621"/>
                </a:lnTo>
                <a:lnTo>
                  <a:pt x="110905" y="9013"/>
                </a:lnTo>
                <a:lnTo>
                  <a:pt x="108226" y="6004"/>
                </a:lnTo>
                <a:lnTo>
                  <a:pt x="105171" y="3998"/>
                </a:lnTo>
                <a:lnTo>
                  <a:pt x="101864" y="2661"/>
                </a:lnTo>
                <a:lnTo>
                  <a:pt x="98389" y="1769"/>
                </a:lnTo>
                <a:lnTo>
                  <a:pt x="94802" y="1175"/>
                </a:lnTo>
                <a:lnTo>
                  <a:pt x="91141" y="779"/>
                </a:lnTo>
                <a:lnTo>
                  <a:pt x="87431" y="515"/>
                </a:lnTo>
                <a:lnTo>
                  <a:pt x="83688" y="339"/>
                </a:lnTo>
                <a:lnTo>
                  <a:pt x="76141" y="143"/>
                </a:lnTo>
                <a:lnTo>
                  <a:pt x="47267" y="0"/>
                </a:lnTo>
                <a:lnTo>
                  <a:pt x="41671" y="1265"/>
                </a:lnTo>
                <a:lnTo>
                  <a:pt x="36670" y="3379"/>
                </a:lnTo>
                <a:lnTo>
                  <a:pt x="0" y="114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42"/>
          <p:cNvSpPr/>
          <p:nvPr/>
        </p:nvSpPr>
        <p:spPr>
          <a:xfrm>
            <a:off x="4230929" y="4921274"/>
            <a:ext cx="409651" cy="324939"/>
          </a:xfrm>
          <a:custGeom>
            <a:avLst/>
            <a:gdLst/>
            <a:ahLst/>
            <a:cxnLst/>
            <a:rect l="0" t="0" r="0" b="0"/>
            <a:pathLst>
              <a:path w="409651" h="324939">
                <a:moveTo>
                  <a:pt x="192480" y="5055"/>
                </a:moveTo>
                <a:lnTo>
                  <a:pt x="160390" y="5055"/>
                </a:lnTo>
                <a:lnTo>
                  <a:pt x="155781" y="8442"/>
                </a:lnTo>
                <a:lnTo>
                  <a:pt x="152775" y="11123"/>
                </a:lnTo>
                <a:lnTo>
                  <a:pt x="149500" y="12911"/>
                </a:lnTo>
                <a:lnTo>
                  <a:pt x="138823" y="16697"/>
                </a:lnTo>
                <a:lnTo>
                  <a:pt x="126346" y="26567"/>
                </a:lnTo>
                <a:lnTo>
                  <a:pt x="113981" y="38323"/>
                </a:lnTo>
                <a:lnTo>
                  <a:pt x="98807" y="53154"/>
                </a:lnTo>
                <a:lnTo>
                  <a:pt x="86925" y="61569"/>
                </a:lnTo>
                <a:lnTo>
                  <a:pt x="80200" y="65591"/>
                </a:lnTo>
                <a:lnTo>
                  <a:pt x="74447" y="70813"/>
                </a:lnTo>
                <a:lnTo>
                  <a:pt x="69341" y="76834"/>
                </a:lnTo>
                <a:lnTo>
                  <a:pt x="64668" y="83387"/>
                </a:lnTo>
                <a:lnTo>
                  <a:pt x="60282" y="90297"/>
                </a:lnTo>
                <a:lnTo>
                  <a:pt x="56088" y="97443"/>
                </a:lnTo>
                <a:lnTo>
                  <a:pt x="52023" y="104747"/>
                </a:lnTo>
                <a:lnTo>
                  <a:pt x="46772" y="113427"/>
                </a:lnTo>
                <a:lnTo>
                  <a:pt x="34164" y="133230"/>
                </a:lnTo>
                <a:lnTo>
                  <a:pt x="28516" y="145115"/>
                </a:lnTo>
                <a:lnTo>
                  <a:pt x="23481" y="158119"/>
                </a:lnTo>
                <a:lnTo>
                  <a:pt x="18854" y="171867"/>
                </a:lnTo>
                <a:lnTo>
                  <a:pt x="15770" y="183574"/>
                </a:lnTo>
                <a:lnTo>
                  <a:pt x="13713" y="193918"/>
                </a:lnTo>
                <a:lnTo>
                  <a:pt x="12343" y="203353"/>
                </a:lnTo>
                <a:lnTo>
                  <a:pt x="10159" y="212184"/>
                </a:lnTo>
                <a:lnTo>
                  <a:pt x="7433" y="220611"/>
                </a:lnTo>
                <a:lnTo>
                  <a:pt x="4345" y="228769"/>
                </a:lnTo>
                <a:lnTo>
                  <a:pt x="2287" y="235478"/>
                </a:lnTo>
                <a:lnTo>
                  <a:pt x="915" y="241220"/>
                </a:lnTo>
                <a:lnTo>
                  <a:pt x="0" y="246319"/>
                </a:lnTo>
                <a:lnTo>
                  <a:pt x="660" y="252258"/>
                </a:lnTo>
                <a:lnTo>
                  <a:pt x="2370" y="258757"/>
                </a:lnTo>
                <a:lnTo>
                  <a:pt x="4780" y="265629"/>
                </a:lnTo>
                <a:lnTo>
                  <a:pt x="6387" y="271482"/>
                </a:lnTo>
                <a:lnTo>
                  <a:pt x="8173" y="281370"/>
                </a:lnTo>
                <a:lnTo>
                  <a:pt x="9918" y="285785"/>
                </a:lnTo>
                <a:lnTo>
                  <a:pt x="15245" y="294078"/>
                </a:lnTo>
                <a:lnTo>
                  <a:pt x="21846" y="301997"/>
                </a:lnTo>
                <a:lnTo>
                  <a:pt x="25384" y="305886"/>
                </a:lnTo>
                <a:lnTo>
                  <a:pt x="29013" y="308479"/>
                </a:lnTo>
                <a:lnTo>
                  <a:pt x="40188" y="313399"/>
                </a:lnTo>
                <a:lnTo>
                  <a:pt x="51542" y="321066"/>
                </a:lnTo>
                <a:lnTo>
                  <a:pt x="59145" y="323305"/>
                </a:lnTo>
                <a:lnTo>
                  <a:pt x="70565" y="324565"/>
                </a:lnTo>
                <a:lnTo>
                  <a:pt x="81569" y="324860"/>
                </a:lnTo>
                <a:lnTo>
                  <a:pt x="88060" y="324938"/>
                </a:lnTo>
                <a:lnTo>
                  <a:pt x="93657" y="323721"/>
                </a:lnTo>
                <a:lnTo>
                  <a:pt x="107602" y="317209"/>
                </a:lnTo>
                <a:lnTo>
                  <a:pt x="115810" y="315241"/>
                </a:lnTo>
                <a:lnTo>
                  <a:pt x="123691" y="310979"/>
                </a:lnTo>
                <a:lnTo>
                  <a:pt x="135268" y="301439"/>
                </a:lnTo>
                <a:lnTo>
                  <a:pt x="139099" y="297895"/>
                </a:lnTo>
                <a:lnTo>
                  <a:pt x="142923" y="291722"/>
                </a:lnTo>
                <a:lnTo>
                  <a:pt x="146742" y="283796"/>
                </a:lnTo>
                <a:lnTo>
                  <a:pt x="150558" y="274703"/>
                </a:lnTo>
                <a:lnTo>
                  <a:pt x="154372" y="264830"/>
                </a:lnTo>
                <a:lnTo>
                  <a:pt x="161997" y="243701"/>
                </a:lnTo>
                <a:lnTo>
                  <a:pt x="164538" y="234002"/>
                </a:lnTo>
                <a:lnTo>
                  <a:pt x="166232" y="224997"/>
                </a:lnTo>
                <a:lnTo>
                  <a:pt x="167362" y="216453"/>
                </a:lnTo>
                <a:lnTo>
                  <a:pt x="169385" y="208217"/>
                </a:lnTo>
                <a:lnTo>
                  <a:pt x="172003" y="200187"/>
                </a:lnTo>
                <a:lnTo>
                  <a:pt x="175019" y="192293"/>
                </a:lnTo>
                <a:lnTo>
                  <a:pt x="177030" y="184491"/>
                </a:lnTo>
                <a:lnTo>
                  <a:pt x="178370" y="176749"/>
                </a:lnTo>
                <a:lnTo>
                  <a:pt x="179264" y="169048"/>
                </a:lnTo>
                <a:lnTo>
                  <a:pt x="179859" y="156293"/>
                </a:lnTo>
                <a:lnTo>
                  <a:pt x="180697" y="107017"/>
                </a:lnTo>
                <a:lnTo>
                  <a:pt x="181036" y="1282"/>
                </a:lnTo>
                <a:lnTo>
                  <a:pt x="182312" y="0"/>
                </a:lnTo>
                <a:lnTo>
                  <a:pt x="184431" y="415"/>
                </a:lnTo>
                <a:lnTo>
                  <a:pt x="190891" y="4139"/>
                </a:lnTo>
                <a:lnTo>
                  <a:pt x="191420" y="5714"/>
                </a:lnTo>
                <a:lnTo>
                  <a:pt x="192009" y="10852"/>
                </a:lnTo>
                <a:lnTo>
                  <a:pt x="193436" y="14000"/>
                </a:lnTo>
                <a:lnTo>
                  <a:pt x="198409" y="20884"/>
                </a:lnTo>
                <a:lnTo>
                  <a:pt x="204852" y="28177"/>
                </a:lnTo>
                <a:lnTo>
                  <a:pt x="211949" y="36922"/>
                </a:lnTo>
                <a:lnTo>
                  <a:pt x="215620" y="42810"/>
                </a:lnTo>
                <a:lnTo>
                  <a:pt x="219336" y="49275"/>
                </a:lnTo>
                <a:lnTo>
                  <a:pt x="226853" y="63232"/>
                </a:lnTo>
                <a:lnTo>
                  <a:pt x="230636" y="70510"/>
                </a:lnTo>
                <a:lnTo>
                  <a:pt x="233157" y="76632"/>
                </a:lnTo>
                <a:lnTo>
                  <a:pt x="234838" y="81983"/>
                </a:lnTo>
                <a:lnTo>
                  <a:pt x="235959" y="86820"/>
                </a:lnTo>
                <a:lnTo>
                  <a:pt x="239246" y="93855"/>
                </a:lnTo>
                <a:lnTo>
                  <a:pt x="243978" y="102355"/>
                </a:lnTo>
                <a:lnTo>
                  <a:pt x="249672" y="111832"/>
                </a:lnTo>
                <a:lnTo>
                  <a:pt x="254738" y="119420"/>
                </a:lnTo>
                <a:lnTo>
                  <a:pt x="259386" y="125748"/>
                </a:lnTo>
                <a:lnTo>
                  <a:pt x="263754" y="131237"/>
                </a:lnTo>
                <a:lnTo>
                  <a:pt x="268607" y="140723"/>
                </a:lnTo>
                <a:lnTo>
                  <a:pt x="269902" y="145031"/>
                </a:lnTo>
                <a:lnTo>
                  <a:pt x="273305" y="151712"/>
                </a:lnTo>
                <a:lnTo>
                  <a:pt x="278113" y="159977"/>
                </a:lnTo>
                <a:lnTo>
                  <a:pt x="283859" y="169296"/>
                </a:lnTo>
                <a:lnTo>
                  <a:pt x="288959" y="175509"/>
                </a:lnTo>
                <a:lnTo>
                  <a:pt x="293630" y="179651"/>
                </a:lnTo>
                <a:lnTo>
                  <a:pt x="306271" y="188867"/>
                </a:lnTo>
                <a:lnTo>
                  <a:pt x="310251" y="192367"/>
                </a:lnTo>
                <a:lnTo>
                  <a:pt x="314174" y="194700"/>
                </a:lnTo>
                <a:lnTo>
                  <a:pt x="321920" y="197292"/>
                </a:lnTo>
                <a:lnTo>
                  <a:pt x="324493" y="196713"/>
                </a:lnTo>
                <a:lnTo>
                  <a:pt x="326209" y="195057"/>
                </a:lnTo>
                <a:lnTo>
                  <a:pt x="327353" y="192683"/>
                </a:lnTo>
                <a:lnTo>
                  <a:pt x="335031" y="183274"/>
                </a:lnTo>
                <a:lnTo>
                  <a:pt x="341773" y="176127"/>
                </a:lnTo>
                <a:lnTo>
                  <a:pt x="345349" y="172443"/>
                </a:lnTo>
                <a:lnTo>
                  <a:pt x="347732" y="167447"/>
                </a:lnTo>
                <a:lnTo>
                  <a:pt x="349322" y="161577"/>
                </a:lnTo>
                <a:lnTo>
                  <a:pt x="350382" y="155123"/>
                </a:lnTo>
                <a:lnTo>
                  <a:pt x="354898" y="144471"/>
                </a:lnTo>
                <a:lnTo>
                  <a:pt x="361718" y="131019"/>
                </a:lnTo>
                <a:lnTo>
                  <a:pt x="370076" y="115701"/>
                </a:lnTo>
                <a:lnTo>
                  <a:pt x="378188" y="96599"/>
                </a:lnTo>
                <a:lnTo>
                  <a:pt x="386136" y="74974"/>
                </a:lnTo>
                <a:lnTo>
                  <a:pt x="409650" y="50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43"/>
          <p:cNvSpPr/>
          <p:nvPr/>
        </p:nvSpPr>
        <p:spPr>
          <a:xfrm>
            <a:off x="5532120" y="948689"/>
            <a:ext cx="342730" cy="398897"/>
          </a:xfrm>
          <a:custGeom>
            <a:avLst/>
            <a:gdLst/>
            <a:ahLst/>
            <a:cxnLst/>
            <a:rect l="0" t="0" r="0" b="0"/>
            <a:pathLst>
              <a:path w="342730" h="398897">
                <a:moveTo>
                  <a:pt x="0" y="0"/>
                </a:moveTo>
                <a:lnTo>
                  <a:pt x="0" y="15909"/>
                </a:lnTo>
                <a:lnTo>
                  <a:pt x="3386" y="26544"/>
                </a:lnTo>
                <a:lnTo>
                  <a:pt x="7855" y="38468"/>
                </a:lnTo>
                <a:lnTo>
                  <a:pt x="9840" y="48000"/>
                </a:lnTo>
                <a:lnTo>
                  <a:pt x="10723" y="59857"/>
                </a:lnTo>
                <a:lnTo>
                  <a:pt x="10959" y="66575"/>
                </a:lnTo>
                <a:lnTo>
                  <a:pt x="12386" y="73593"/>
                </a:lnTo>
                <a:lnTo>
                  <a:pt x="14607" y="80812"/>
                </a:lnTo>
                <a:lnTo>
                  <a:pt x="17358" y="88165"/>
                </a:lnTo>
                <a:lnTo>
                  <a:pt x="20462" y="99417"/>
                </a:lnTo>
                <a:lnTo>
                  <a:pt x="23801" y="113268"/>
                </a:lnTo>
                <a:lnTo>
                  <a:pt x="27297" y="128852"/>
                </a:lnTo>
                <a:lnTo>
                  <a:pt x="29628" y="143052"/>
                </a:lnTo>
                <a:lnTo>
                  <a:pt x="31182" y="156328"/>
                </a:lnTo>
                <a:lnTo>
                  <a:pt x="32218" y="168989"/>
                </a:lnTo>
                <a:lnTo>
                  <a:pt x="34178" y="179969"/>
                </a:lnTo>
                <a:lnTo>
                  <a:pt x="36755" y="189830"/>
                </a:lnTo>
                <a:lnTo>
                  <a:pt x="39744" y="198943"/>
                </a:lnTo>
                <a:lnTo>
                  <a:pt x="41736" y="207559"/>
                </a:lnTo>
                <a:lnTo>
                  <a:pt x="43064" y="215843"/>
                </a:lnTo>
                <a:lnTo>
                  <a:pt x="43949" y="223905"/>
                </a:lnTo>
                <a:lnTo>
                  <a:pt x="45809" y="235630"/>
                </a:lnTo>
                <a:lnTo>
                  <a:pt x="51262" y="265592"/>
                </a:lnTo>
                <a:lnTo>
                  <a:pt x="53225" y="278661"/>
                </a:lnTo>
                <a:lnTo>
                  <a:pt x="54533" y="289914"/>
                </a:lnTo>
                <a:lnTo>
                  <a:pt x="55987" y="307921"/>
                </a:lnTo>
                <a:lnTo>
                  <a:pt x="56633" y="320157"/>
                </a:lnTo>
                <a:lnTo>
                  <a:pt x="58075" y="326468"/>
                </a:lnTo>
                <a:lnTo>
                  <a:pt x="60307" y="333216"/>
                </a:lnTo>
                <a:lnTo>
                  <a:pt x="63064" y="340254"/>
                </a:lnTo>
                <a:lnTo>
                  <a:pt x="66128" y="351461"/>
                </a:lnTo>
                <a:lnTo>
                  <a:pt x="67490" y="360675"/>
                </a:lnTo>
                <a:lnTo>
                  <a:pt x="68095" y="369004"/>
                </a:lnTo>
                <a:lnTo>
                  <a:pt x="68364" y="380325"/>
                </a:lnTo>
                <a:lnTo>
                  <a:pt x="68537" y="396154"/>
                </a:lnTo>
                <a:lnTo>
                  <a:pt x="69821" y="397453"/>
                </a:lnTo>
                <a:lnTo>
                  <a:pt x="71947" y="398319"/>
                </a:lnTo>
                <a:lnTo>
                  <a:pt x="74635" y="398896"/>
                </a:lnTo>
                <a:lnTo>
                  <a:pt x="76426" y="398011"/>
                </a:lnTo>
                <a:lnTo>
                  <a:pt x="77621" y="396151"/>
                </a:lnTo>
                <a:lnTo>
                  <a:pt x="78417" y="393641"/>
                </a:lnTo>
                <a:lnTo>
                  <a:pt x="78948" y="388157"/>
                </a:lnTo>
                <a:lnTo>
                  <a:pt x="79302" y="380692"/>
                </a:lnTo>
                <a:lnTo>
                  <a:pt x="79538" y="371905"/>
                </a:lnTo>
                <a:lnTo>
                  <a:pt x="80965" y="360967"/>
                </a:lnTo>
                <a:lnTo>
                  <a:pt x="83186" y="348594"/>
                </a:lnTo>
                <a:lnTo>
                  <a:pt x="85937" y="335267"/>
                </a:lnTo>
                <a:lnTo>
                  <a:pt x="89041" y="323841"/>
                </a:lnTo>
                <a:lnTo>
                  <a:pt x="92381" y="313684"/>
                </a:lnTo>
                <a:lnTo>
                  <a:pt x="95877" y="304373"/>
                </a:lnTo>
                <a:lnTo>
                  <a:pt x="100748" y="295626"/>
                </a:lnTo>
                <a:lnTo>
                  <a:pt x="106535" y="287254"/>
                </a:lnTo>
                <a:lnTo>
                  <a:pt x="112933" y="279133"/>
                </a:lnTo>
                <a:lnTo>
                  <a:pt x="118469" y="271179"/>
                </a:lnTo>
                <a:lnTo>
                  <a:pt x="123429" y="263336"/>
                </a:lnTo>
                <a:lnTo>
                  <a:pt x="128006" y="255567"/>
                </a:lnTo>
                <a:lnTo>
                  <a:pt x="139865" y="236776"/>
                </a:lnTo>
                <a:lnTo>
                  <a:pt x="146583" y="226431"/>
                </a:lnTo>
                <a:lnTo>
                  <a:pt x="153601" y="218264"/>
                </a:lnTo>
                <a:lnTo>
                  <a:pt x="160821" y="211549"/>
                </a:lnTo>
                <a:lnTo>
                  <a:pt x="168174" y="205803"/>
                </a:lnTo>
                <a:lnTo>
                  <a:pt x="174346" y="199432"/>
                </a:lnTo>
                <a:lnTo>
                  <a:pt x="179730" y="192645"/>
                </a:lnTo>
                <a:lnTo>
                  <a:pt x="184590" y="185580"/>
                </a:lnTo>
                <a:lnTo>
                  <a:pt x="190370" y="179600"/>
                </a:lnTo>
                <a:lnTo>
                  <a:pt x="196763" y="174344"/>
                </a:lnTo>
                <a:lnTo>
                  <a:pt x="203565" y="169569"/>
                </a:lnTo>
                <a:lnTo>
                  <a:pt x="210640" y="165116"/>
                </a:lnTo>
                <a:lnTo>
                  <a:pt x="217897" y="160878"/>
                </a:lnTo>
                <a:lnTo>
                  <a:pt x="225275" y="156782"/>
                </a:lnTo>
                <a:lnTo>
                  <a:pt x="235273" y="152781"/>
                </a:lnTo>
                <a:lnTo>
                  <a:pt x="247018" y="148844"/>
                </a:lnTo>
                <a:lnTo>
                  <a:pt x="259929" y="144950"/>
                </a:lnTo>
                <a:lnTo>
                  <a:pt x="269806" y="142353"/>
                </a:lnTo>
                <a:lnTo>
                  <a:pt x="277661" y="140622"/>
                </a:lnTo>
                <a:lnTo>
                  <a:pt x="284167" y="139468"/>
                </a:lnTo>
                <a:lnTo>
                  <a:pt x="294783" y="138186"/>
                </a:lnTo>
                <a:lnTo>
                  <a:pt x="299392" y="137844"/>
                </a:lnTo>
                <a:lnTo>
                  <a:pt x="305005" y="138886"/>
                </a:lnTo>
                <a:lnTo>
                  <a:pt x="311286" y="140851"/>
                </a:lnTo>
                <a:lnTo>
                  <a:pt x="318014" y="143431"/>
                </a:lnTo>
                <a:lnTo>
                  <a:pt x="322499" y="146421"/>
                </a:lnTo>
                <a:lnTo>
                  <a:pt x="325489" y="149684"/>
                </a:lnTo>
                <a:lnTo>
                  <a:pt x="330082" y="157966"/>
                </a:lnTo>
                <a:lnTo>
                  <a:pt x="336357" y="170114"/>
                </a:lnTo>
                <a:lnTo>
                  <a:pt x="339991" y="180593"/>
                </a:lnTo>
                <a:lnTo>
                  <a:pt x="341607" y="190754"/>
                </a:lnTo>
                <a:lnTo>
                  <a:pt x="342038" y="197019"/>
                </a:lnTo>
                <a:lnTo>
                  <a:pt x="342325" y="203736"/>
                </a:lnTo>
                <a:lnTo>
                  <a:pt x="342729" y="237461"/>
                </a:lnTo>
                <a:lnTo>
                  <a:pt x="341516" y="247208"/>
                </a:lnTo>
                <a:lnTo>
                  <a:pt x="339437" y="254975"/>
                </a:lnTo>
                <a:lnTo>
                  <a:pt x="336781" y="261424"/>
                </a:lnTo>
                <a:lnTo>
                  <a:pt x="332471" y="269533"/>
                </a:lnTo>
                <a:lnTo>
                  <a:pt x="327057" y="278749"/>
                </a:lnTo>
                <a:lnTo>
                  <a:pt x="320908" y="288703"/>
                </a:lnTo>
                <a:lnTo>
                  <a:pt x="315539" y="296609"/>
                </a:lnTo>
                <a:lnTo>
                  <a:pt x="306186" y="308780"/>
                </a:lnTo>
                <a:lnTo>
                  <a:pt x="297795" y="318422"/>
                </a:lnTo>
                <a:lnTo>
                  <a:pt x="293780" y="322772"/>
                </a:lnTo>
                <a:lnTo>
                  <a:pt x="288563" y="325671"/>
                </a:lnTo>
                <a:lnTo>
                  <a:pt x="282546" y="327604"/>
                </a:lnTo>
                <a:lnTo>
                  <a:pt x="275994" y="328893"/>
                </a:lnTo>
                <a:lnTo>
                  <a:pt x="265327" y="330325"/>
                </a:lnTo>
                <a:lnTo>
                  <a:pt x="255082" y="330961"/>
                </a:lnTo>
                <a:lnTo>
                  <a:pt x="242063" y="331244"/>
                </a:lnTo>
                <a:lnTo>
                  <a:pt x="125576" y="331469"/>
                </a:lnTo>
                <a:lnTo>
                  <a:pt x="120547" y="330199"/>
                </a:lnTo>
                <a:lnTo>
                  <a:pt x="111573" y="325402"/>
                </a:lnTo>
                <a:lnTo>
                  <a:pt x="103351" y="319037"/>
                </a:lnTo>
                <a:lnTo>
                  <a:pt x="99381" y="315561"/>
                </a:lnTo>
                <a:lnTo>
                  <a:pt x="95464" y="313244"/>
                </a:lnTo>
                <a:lnTo>
                  <a:pt x="91582" y="311700"/>
                </a:lnTo>
                <a:lnTo>
                  <a:pt x="80009" y="3086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4"/>
          <p:cNvSpPr/>
          <p:nvPr/>
        </p:nvSpPr>
        <p:spPr>
          <a:xfrm>
            <a:off x="548640" y="2960369"/>
            <a:ext cx="342901" cy="511571"/>
          </a:xfrm>
          <a:custGeom>
            <a:avLst/>
            <a:gdLst/>
            <a:ahLst/>
            <a:cxnLst/>
            <a:rect l="0" t="0" r="0" b="0"/>
            <a:pathLst>
              <a:path w="342901" h="511571">
                <a:moveTo>
                  <a:pt x="0" y="0"/>
                </a:moveTo>
                <a:lnTo>
                  <a:pt x="6067" y="12136"/>
                </a:lnTo>
                <a:lnTo>
                  <a:pt x="9046" y="24867"/>
                </a:lnTo>
                <a:lnTo>
                  <a:pt x="10370" y="37722"/>
                </a:lnTo>
                <a:lnTo>
                  <a:pt x="11116" y="53370"/>
                </a:lnTo>
                <a:lnTo>
                  <a:pt x="11290" y="66477"/>
                </a:lnTo>
                <a:lnTo>
                  <a:pt x="14754" y="80769"/>
                </a:lnTo>
                <a:lnTo>
                  <a:pt x="19257" y="95588"/>
                </a:lnTo>
                <a:lnTo>
                  <a:pt x="21259" y="110640"/>
                </a:lnTo>
                <a:lnTo>
                  <a:pt x="24332" y="120750"/>
                </a:lnTo>
                <a:lnTo>
                  <a:pt x="28921" y="132570"/>
                </a:lnTo>
                <a:lnTo>
                  <a:pt x="34521" y="145530"/>
                </a:lnTo>
                <a:lnTo>
                  <a:pt x="39524" y="157980"/>
                </a:lnTo>
                <a:lnTo>
                  <a:pt x="48469" y="181974"/>
                </a:lnTo>
                <a:lnTo>
                  <a:pt x="52633" y="192436"/>
                </a:lnTo>
                <a:lnTo>
                  <a:pt x="56678" y="201951"/>
                </a:lnTo>
                <a:lnTo>
                  <a:pt x="60645" y="210834"/>
                </a:lnTo>
                <a:lnTo>
                  <a:pt x="67100" y="223106"/>
                </a:lnTo>
                <a:lnTo>
                  <a:pt x="84432" y="253675"/>
                </a:lnTo>
                <a:lnTo>
                  <a:pt x="93118" y="266907"/>
                </a:lnTo>
                <a:lnTo>
                  <a:pt x="101449" y="278268"/>
                </a:lnTo>
                <a:lnTo>
                  <a:pt x="109542" y="288382"/>
                </a:lnTo>
                <a:lnTo>
                  <a:pt x="117478" y="297665"/>
                </a:lnTo>
                <a:lnTo>
                  <a:pt x="125309" y="306394"/>
                </a:lnTo>
                <a:lnTo>
                  <a:pt x="133069" y="314752"/>
                </a:lnTo>
                <a:lnTo>
                  <a:pt x="144592" y="329215"/>
                </a:lnTo>
                <a:lnTo>
                  <a:pt x="187340" y="385694"/>
                </a:lnTo>
                <a:lnTo>
                  <a:pt x="198553" y="399370"/>
                </a:lnTo>
                <a:lnTo>
                  <a:pt x="216516" y="420068"/>
                </a:lnTo>
                <a:lnTo>
                  <a:pt x="228732" y="433500"/>
                </a:lnTo>
                <a:lnTo>
                  <a:pt x="238395" y="447090"/>
                </a:lnTo>
                <a:lnTo>
                  <a:pt x="242750" y="454271"/>
                </a:lnTo>
                <a:lnTo>
                  <a:pt x="248193" y="460327"/>
                </a:lnTo>
                <a:lnTo>
                  <a:pt x="254362" y="465635"/>
                </a:lnTo>
                <a:lnTo>
                  <a:pt x="261015" y="470444"/>
                </a:lnTo>
                <a:lnTo>
                  <a:pt x="288581" y="489347"/>
                </a:lnTo>
                <a:lnTo>
                  <a:pt x="297797" y="495141"/>
                </a:lnTo>
                <a:lnTo>
                  <a:pt x="306481" y="500274"/>
                </a:lnTo>
                <a:lnTo>
                  <a:pt x="314811" y="504967"/>
                </a:lnTo>
                <a:lnTo>
                  <a:pt x="321634" y="508094"/>
                </a:lnTo>
                <a:lnTo>
                  <a:pt x="327452" y="510180"/>
                </a:lnTo>
                <a:lnTo>
                  <a:pt x="332601" y="511570"/>
                </a:lnTo>
                <a:lnTo>
                  <a:pt x="336034" y="511227"/>
                </a:lnTo>
                <a:lnTo>
                  <a:pt x="338323" y="509728"/>
                </a:lnTo>
                <a:lnTo>
                  <a:pt x="341996" y="504265"/>
                </a:lnTo>
                <a:lnTo>
                  <a:pt x="342900" y="4914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45"/>
          <p:cNvSpPr/>
          <p:nvPr/>
        </p:nvSpPr>
        <p:spPr>
          <a:xfrm>
            <a:off x="426768" y="3051809"/>
            <a:ext cx="396193" cy="350645"/>
          </a:xfrm>
          <a:custGeom>
            <a:avLst/>
            <a:gdLst/>
            <a:ahLst/>
            <a:cxnLst/>
            <a:rect l="0" t="0" r="0" b="0"/>
            <a:pathLst>
              <a:path w="396193" h="350645">
                <a:moveTo>
                  <a:pt x="396192" y="0"/>
                </a:moveTo>
                <a:lnTo>
                  <a:pt x="384056" y="12136"/>
                </a:lnTo>
                <a:lnTo>
                  <a:pt x="377941" y="16981"/>
                </a:lnTo>
                <a:lnTo>
                  <a:pt x="371325" y="21481"/>
                </a:lnTo>
                <a:lnTo>
                  <a:pt x="364374" y="25751"/>
                </a:lnTo>
                <a:lnTo>
                  <a:pt x="353264" y="33882"/>
                </a:lnTo>
                <a:lnTo>
                  <a:pt x="348523" y="37828"/>
                </a:lnTo>
                <a:lnTo>
                  <a:pt x="340282" y="45539"/>
                </a:lnTo>
                <a:lnTo>
                  <a:pt x="282306" y="102596"/>
                </a:lnTo>
                <a:lnTo>
                  <a:pt x="253792" y="131012"/>
                </a:lnTo>
                <a:lnTo>
                  <a:pt x="244109" y="139411"/>
                </a:lnTo>
                <a:lnTo>
                  <a:pt x="233843" y="147551"/>
                </a:lnTo>
                <a:lnTo>
                  <a:pt x="223189" y="155517"/>
                </a:lnTo>
                <a:lnTo>
                  <a:pt x="207197" y="169718"/>
                </a:lnTo>
                <a:lnTo>
                  <a:pt x="165721" y="209204"/>
                </a:lnTo>
                <a:lnTo>
                  <a:pt x="148564" y="224560"/>
                </a:lnTo>
                <a:lnTo>
                  <a:pt x="134587" y="236067"/>
                </a:lnTo>
                <a:lnTo>
                  <a:pt x="122728" y="245007"/>
                </a:lnTo>
                <a:lnTo>
                  <a:pt x="99392" y="261716"/>
                </a:lnTo>
                <a:lnTo>
                  <a:pt x="87835" y="269728"/>
                </a:lnTo>
                <a:lnTo>
                  <a:pt x="78861" y="277608"/>
                </a:lnTo>
                <a:lnTo>
                  <a:pt x="71608" y="285402"/>
                </a:lnTo>
                <a:lnTo>
                  <a:pt x="65502" y="293139"/>
                </a:lnTo>
                <a:lnTo>
                  <a:pt x="57622" y="300835"/>
                </a:lnTo>
                <a:lnTo>
                  <a:pt x="48559" y="308507"/>
                </a:lnTo>
                <a:lnTo>
                  <a:pt x="38706" y="316162"/>
                </a:lnTo>
                <a:lnTo>
                  <a:pt x="30868" y="322535"/>
                </a:lnTo>
                <a:lnTo>
                  <a:pt x="18772" y="333002"/>
                </a:lnTo>
                <a:lnTo>
                  <a:pt x="9163" y="341888"/>
                </a:lnTo>
                <a:lnTo>
                  <a:pt x="0" y="350644"/>
                </a:lnTo>
                <a:lnTo>
                  <a:pt x="7572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6"/>
          <p:cNvSpPr/>
          <p:nvPr/>
        </p:nvSpPr>
        <p:spPr>
          <a:xfrm>
            <a:off x="1062990" y="3108959"/>
            <a:ext cx="308611" cy="22861"/>
          </a:xfrm>
          <a:custGeom>
            <a:avLst/>
            <a:gdLst/>
            <a:ahLst/>
            <a:cxnLst/>
            <a:rect l="0" t="0" r="0" b="0"/>
            <a:pathLst>
              <a:path w="308611" h="22861">
                <a:moveTo>
                  <a:pt x="0" y="22860"/>
                </a:moveTo>
                <a:lnTo>
                  <a:pt x="12135" y="22860"/>
                </a:lnTo>
                <a:lnTo>
                  <a:pt x="19520" y="21590"/>
                </a:lnTo>
                <a:lnTo>
                  <a:pt x="28253" y="19474"/>
                </a:lnTo>
                <a:lnTo>
                  <a:pt x="37885" y="16793"/>
                </a:lnTo>
                <a:lnTo>
                  <a:pt x="50657" y="15005"/>
                </a:lnTo>
                <a:lnTo>
                  <a:pt x="65521" y="13813"/>
                </a:lnTo>
                <a:lnTo>
                  <a:pt x="81781" y="13019"/>
                </a:lnTo>
                <a:lnTo>
                  <a:pt x="116780" y="12136"/>
                </a:lnTo>
                <a:lnTo>
                  <a:pt x="172786" y="11570"/>
                </a:lnTo>
                <a:lnTo>
                  <a:pt x="188851" y="10254"/>
                </a:lnTo>
                <a:lnTo>
                  <a:pt x="258189" y="2402"/>
                </a:lnTo>
                <a:lnTo>
                  <a:pt x="267376" y="1601"/>
                </a:lnTo>
                <a:lnTo>
                  <a:pt x="274771" y="1068"/>
                </a:lnTo>
                <a:lnTo>
                  <a:pt x="286373" y="475"/>
                </a:lnTo>
                <a:lnTo>
                  <a:pt x="295764" y="211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7"/>
          <p:cNvSpPr/>
          <p:nvPr/>
        </p:nvSpPr>
        <p:spPr>
          <a:xfrm>
            <a:off x="1062990" y="3211829"/>
            <a:ext cx="331471" cy="34291"/>
          </a:xfrm>
          <a:custGeom>
            <a:avLst/>
            <a:gdLst/>
            <a:ahLst/>
            <a:cxnLst/>
            <a:rect l="0" t="0" r="0" b="0"/>
            <a:pathLst>
              <a:path w="331471" h="34291">
                <a:moveTo>
                  <a:pt x="0" y="34290"/>
                </a:moveTo>
                <a:lnTo>
                  <a:pt x="64695" y="34290"/>
                </a:lnTo>
                <a:lnTo>
                  <a:pt x="73610" y="33020"/>
                </a:lnTo>
                <a:lnTo>
                  <a:pt x="83363" y="30904"/>
                </a:lnTo>
                <a:lnTo>
                  <a:pt x="93675" y="28223"/>
                </a:lnTo>
                <a:lnTo>
                  <a:pt x="104360" y="26435"/>
                </a:lnTo>
                <a:lnTo>
                  <a:pt x="115293" y="25243"/>
                </a:lnTo>
                <a:lnTo>
                  <a:pt x="126392" y="24449"/>
                </a:lnTo>
                <a:lnTo>
                  <a:pt x="136331" y="23920"/>
                </a:lnTo>
                <a:lnTo>
                  <a:pt x="154148" y="23331"/>
                </a:lnTo>
                <a:lnTo>
                  <a:pt x="184527" y="23000"/>
                </a:lnTo>
                <a:lnTo>
                  <a:pt x="195408" y="21684"/>
                </a:lnTo>
                <a:lnTo>
                  <a:pt x="206472" y="19536"/>
                </a:lnTo>
                <a:lnTo>
                  <a:pt x="217658" y="16834"/>
                </a:lnTo>
                <a:lnTo>
                  <a:pt x="228925" y="15033"/>
                </a:lnTo>
                <a:lnTo>
                  <a:pt x="240246" y="13832"/>
                </a:lnTo>
                <a:lnTo>
                  <a:pt x="251604" y="13031"/>
                </a:lnTo>
                <a:lnTo>
                  <a:pt x="261716" y="11228"/>
                </a:lnTo>
                <a:lnTo>
                  <a:pt x="270997" y="8755"/>
                </a:lnTo>
                <a:lnTo>
                  <a:pt x="279725" y="5837"/>
                </a:lnTo>
                <a:lnTo>
                  <a:pt x="289353" y="3891"/>
                </a:lnTo>
                <a:lnTo>
                  <a:pt x="299582" y="2595"/>
                </a:lnTo>
                <a:lnTo>
                  <a:pt x="33147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48"/>
          <p:cNvSpPr/>
          <p:nvPr/>
        </p:nvSpPr>
        <p:spPr>
          <a:xfrm>
            <a:off x="1851660" y="2766059"/>
            <a:ext cx="22861" cy="354331"/>
          </a:xfrm>
          <a:custGeom>
            <a:avLst/>
            <a:gdLst/>
            <a:ahLst/>
            <a:cxnLst/>
            <a:rect l="0" t="0" r="0" b="0"/>
            <a:pathLst>
              <a:path w="22861" h="354331">
                <a:moveTo>
                  <a:pt x="22860" y="0"/>
                </a:moveTo>
                <a:lnTo>
                  <a:pt x="16792" y="6068"/>
                </a:lnTo>
                <a:lnTo>
                  <a:pt x="15004" y="9126"/>
                </a:lnTo>
                <a:lnTo>
                  <a:pt x="13813" y="12434"/>
                </a:lnTo>
                <a:lnTo>
                  <a:pt x="13019" y="15910"/>
                </a:lnTo>
                <a:lnTo>
                  <a:pt x="11219" y="20767"/>
                </a:lnTo>
                <a:lnTo>
                  <a:pt x="8749" y="26544"/>
                </a:lnTo>
                <a:lnTo>
                  <a:pt x="5833" y="32937"/>
                </a:lnTo>
                <a:lnTo>
                  <a:pt x="3888" y="38468"/>
                </a:lnTo>
                <a:lnTo>
                  <a:pt x="2592" y="43425"/>
                </a:lnTo>
                <a:lnTo>
                  <a:pt x="1728" y="48001"/>
                </a:lnTo>
                <a:lnTo>
                  <a:pt x="1152" y="53590"/>
                </a:lnTo>
                <a:lnTo>
                  <a:pt x="768" y="59857"/>
                </a:lnTo>
                <a:lnTo>
                  <a:pt x="512" y="66575"/>
                </a:lnTo>
                <a:lnTo>
                  <a:pt x="0" y="287748"/>
                </a:lnTo>
                <a:lnTo>
                  <a:pt x="1270" y="293432"/>
                </a:lnTo>
                <a:lnTo>
                  <a:pt x="3386" y="299762"/>
                </a:lnTo>
                <a:lnTo>
                  <a:pt x="6067" y="306521"/>
                </a:lnTo>
                <a:lnTo>
                  <a:pt x="7855" y="312298"/>
                </a:lnTo>
                <a:lnTo>
                  <a:pt x="9046" y="317419"/>
                </a:lnTo>
                <a:lnTo>
                  <a:pt x="9841" y="322103"/>
                </a:lnTo>
                <a:lnTo>
                  <a:pt x="9100" y="327765"/>
                </a:lnTo>
                <a:lnTo>
                  <a:pt x="7337" y="334080"/>
                </a:lnTo>
                <a:lnTo>
                  <a:pt x="0" y="3543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49"/>
          <p:cNvSpPr/>
          <p:nvPr/>
        </p:nvSpPr>
        <p:spPr>
          <a:xfrm>
            <a:off x="1600200" y="3188969"/>
            <a:ext cx="571501" cy="91441"/>
          </a:xfrm>
          <a:custGeom>
            <a:avLst/>
            <a:gdLst/>
            <a:ahLst/>
            <a:cxnLst/>
            <a:rect l="0" t="0" r="0" b="0"/>
            <a:pathLst>
              <a:path w="571501" h="91441">
                <a:moveTo>
                  <a:pt x="0" y="91440"/>
                </a:moveTo>
                <a:lnTo>
                  <a:pt x="12135" y="91440"/>
                </a:lnTo>
                <a:lnTo>
                  <a:pt x="18250" y="90170"/>
                </a:lnTo>
                <a:lnTo>
                  <a:pt x="24866" y="88054"/>
                </a:lnTo>
                <a:lnTo>
                  <a:pt x="31818" y="85373"/>
                </a:lnTo>
                <a:lnTo>
                  <a:pt x="40262" y="83585"/>
                </a:lnTo>
                <a:lnTo>
                  <a:pt x="49701" y="82394"/>
                </a:lnTo>
                <a:lnTo>
                  <a:pt x="59804" y="81599"/>
                </a:lnTo>
                <a:lnTo>
                  <a:pt x="74159" y="79800"/>
                </a:lnTo>
                <a:lnTo>
                  <a:pt x="110429" y="74413"/>
                </a:lnTo>
                <a:lnTo>
                  <a:pt x="126960" y="71199"/>
                </a:lnTo>
                <a:lnTo>
                  <a:pt x="141789" y="67786"/>
                </a:lnTo>
                <a:lnTo>
                  <a:pt x="155486" y="64241"/>
                </a:lnTo>
                <a:lnTo>
                  <a:pt x="169697" y="61878"/>
                </a:lnTo>
                <a:lnTo>
                  <a:pt x="184251" y="60302"/>
                </a:lnTo>
                <a:lnTo>
                  <a:pt x="199034" y="59251"/>
                </a:lnTo>
                <a:lnTo>
                  <a:pt x="212699" y="57281"/>
                </a:lnTo>
                <a:lnTo>
                  <a:pt x="225619" y="54698"/>
                </a:lnTo>
                <a:lnTo>
                  <a:pt x="279799" y="41426"/>
                </a:lnTo>
                <a:lnTo>
                  <a:pt x="293212" y="39048"/>
                </a:lnTo>
                <a:lnTo>
                  <a:pt x="305965" y="37462"/>
                </a:lnTo>
                <a:lnTo>
                  <a:pt x="318276" y="36405"/>
                </a:lnTo>
                <a:lnTo>
                  <a:pt x="331564" y="34430"/>
                </a:lnTo>
                <a:lnTo>
                  <a:pt x="345503" y="31843"/>
                </a:lnTo>
                <a:lnTo>
                  <a:pt x="359875" y="28849"/>
                </a:lnTo>
                <a:lnTo>
                  <a:pt x="379616" y="25583"/>
                </a:lnTo>
                <a:lnTo>
                  <a:pt x="428645" y="18567"/>
                </a:lnTo>
                <a:lnTo>
                  <a:pt x="448323" y="16188"/>
                </a:lnTo>
                <a:lnTo>
                  <a:pt x="463982" y="14602"/>
                </a:lnTo>
                <a:lnTo>
                  <a:pt x="476961" y="13545"/>
                </a:lnTo>
                <a:lnTo>
                  <a:pt x="488154" y="12840"/>
                </a:lnTo>
                <a:lnTo>
                  <a:pt x="507364" y="12057"/>
                </a:lnTo>
                <a:lnTo>
                  <a:pt x="516042" y="10578"/>
                </a:lnTo>
                <a:lnTo>
                  <a:pt x="524368" y="8322"/>
                </a:lnTo>
                <a:lnTo>
                  <a:pt x="532459" y="5548"/>
                </a:lnTo>
                <a:lnTo>
                  <a:pt x="539122" y="3699"/>
                </a:lnTo>
                <a:lnTo>
                  <a:pt x="554569" y="1096"/>
                </a:lnTo>
                <a:lnTo>
                  <a:pt x="5715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50"/>
          <p:cNvSpPr/>
          <p:nvPr/>
        </p:nvSpPr>
        <p:spPr>
          <a:xfrm>
            <a:off x="1635049" y="3291839"/>
            <a:ext cx="536652" cy="320041"/>
          </a:xfrm>
          <a:custGeom>
            <a:avLst/>
            <a:gdLst/>
            <a:ahLst/>
            <a:cxnLst/>
            <a:rect l="0" t="0" r="0" b="0"/>
            <a:pathLst>
              <a:path w="536652" h="320041">
                <a:moveTo>
                  <a:pt x="216611" y="0"/>
                </a:moveTo>
                <a:lnTo>
                  <a:pt x="248429" y="15909"/>
                </a:lnTo>
                <a:lnTo>
                  <a:pt x="259539" y="19771"/>
                </a:lnTo>
                <a:lnTo>
                  <a:pt x="269980" y="22757"/>
                </a:lnTo>
                <a:lnTo>
                  <a:pt x="283087" y="28318"/>
                </a:lnTo>
                <a:lnTo>
                  <a:pt x="293992" y="35023"/>
                </a:lnTo>
                <a:lnTo>
                  <a:pt x="305612" y="43506"/>
                </a:lnTo>
                <a:lnTo>
                  <a:pt x="323477" y="55743"/>
                </a:lnTo>
                <a:lnTo>
                  <a:pt x="331035" y="61292"/>
                </a:lnTo>
                <a:lnTo>
                  <a:pt x="342819" y="70844"/>
                </a:lnTo>
                <a:lnTo>
                  <a:pt x="347740" y="76440"/>
                </a:lnTo>
                <a:lnTo>
                  <a:pt x="352290" y="82710"/>
                </a:lnTo>
                <a:lnTo>
                  <a:pt x="356593" y="89430"/>
                </a:lnTo>
                <a:lnTo>
                  <a:pt x="359462" y="95181"/>
                </a:lnTo>
                <a:lnTo>
                  <a:pt x="362650" y="104956"/>
                </a:lnTo>
                <a:lnTo>
                  <a:pt x="359691" y="110611"/>
                </a:lnTo>
                <a:lnTo>
                  <a:pt x="353907" y="116921"/>
                </a:lnTo>
                <a:lnTo>
                  <a:pt x="346242" y="123667"/>
                </a:lnTo>
                <a:lnTo>
                  <a:pt x="341131" y="130705"/>
                </a:lnTo>
                <a:lnTo>
                  <a:pt x="337724" y="137937"/>
                </a:lnTo>
                <a:lnTo>
                  <a:pt x="335453" y="145298"/>
                </a:lnTo>
                <a:lnTo>
                  <a:pt x="331399" y="155286"/>
                </a:lnTo>
                <a:lnTo>
                  <a:pt x="326156" y="167024"/>
                </a:lnTo>
                <a:lnTo>
                  <a:pt x="310028" y="201042"/>
                </a:lnTo>
                <a:lnTo>
                  <a:pt x="305559" y="210228"/>
                </a:lnTo>
                <a:lnTo>
                  <a:pt x="300040" y="217622"/>
                </a:lnTo>
                <a:lnTo>
                  <a:pt x="293820" y="223821"/>
                </a:lnTo>
                <a:lnTo>
                  <a:pt x="287134" y="229225"/>
                </a:lnTo>
                <a:lnTo>
                  <a:pt x="281406" y="235367"/>
                </a:lnTo>
                <a:lnTo>
                  <a:pt x="276317" y="242001"/>
                </a:lnTo>
                <a:lnTo>
                  <a:pt x="271655" y="248964"/>
                </a:lnTo>
                <a:lnTo>
                  <a:pt x="264737" y="254876"/>
                </a:lnTo>
                <a:lnTo>
                  <a:pt x="256315" y="260087"/>
                </a:lnTo>
                <a:lnTo>
                  <a:pt x="209355" y="283645"/>
                </a:lnTo>
                <a:lnTo>
                  <a:pt x="197803" y="288157"/>
                </a:lnTo>
                <a:lnTo>
                  <a:pt x="187562" y="291165"/>
                </a:lnTo>
                <a:lnTo>
                  <a:pt x="178195" y="293170"/>
                </a:lnTo>
                <a:lnTo>
                  <a:pt x="168140" y="295777"/>
                </a:lnTo>
                <a:lnTo>
                  <a:pt x="157627" y="298785"/>
                </a:lnTo>
                <a:lnTo>
                  <a:pt x="146808" y="302060"/>
                </a:lnTo>
                <a:lnTo>
                  <a:pt x="137056" y="304244"/>
                </a:lnTo>
                <a:lnTo>
                  <a:pt x="128014" y="305699"/>
                </a:lnTo>
                <a:lnTo>
                  <a:pt x="119446" y="306670"/>
                </a:lnTo>
                <a:lnTo>
                  <a:pt x="103153" y="307748"/>
                </a:lnTo>
                <a:lnTo>
                  <a:pt x="87445" y="308227"/>
                </a:lnTo>
                <a:lnTo>
                  <a:pt x="71997" y="308440"/>
                </a:lnTo>
                <a:lnTo>
                  <a:pt x="63052" y="307227"/>
                </a:lnTo>
                <a:lnTo>
                  <a:pt x="53278" y="305148"/>
                </a:lnTo>
                <a:lnTo>
                  <a:pt x="42952" y="302492"/>
                </a:lnTo>
                <a:lnTo>
                  <a:pt x="28092" y="296155"/>
                </a:lnTo>
                <a:lnTo>
                  <a:pt x="22352" y="292687"/>
                </a:lnTo>
                <a:lnTo>
                  <a:pt x="18525" y="289104"/>
                </a:lnTo>
                <a:lnTo>
                  <a:pt x="15973" y="285446"/>
                </a:lnTo>
                <a:lnTo>
                  <a:pt x="11869" y="277996"/>
                </a:lnTo>
                <a:lnTo>
                  <a:pt x="5811" y="270451"/>
                </a:lnTo>
                <a:lnTo>
                  <a:pt x="3687" y="266660"/>
                </a:lnTo>
                <a:lnTo>
                  <a:pt x="1328" y="259062"/>
                </a:lnTo>
                <a:lnTo>
                  <a:pt x="280" y="251453"/>
                </a:lnTo>
                <a:lnTo>
                  <a:pt x="0" y="247645"/>
                </a:lnTo>
                <a:lnTo>
                  <a:pt x="1084" y="243837"/>
                </a:lnTo>
                <a:lnTo>
                  <a:pt x="5674" y="236219"/>
                </a:lnTo>
                <a:lnTo>
                  <a:pt x="11948" y="228600"/>
                </a:lnTo>
                <a:lnTo>
                  <a:pt x="18969" y="220980"/>
                </a:lnTo>
                <a:lnTo>
                  <a:pt x="26324" y="213360"/>
                </a:lnTo>
                <a:lnTo>
                  <a:pt x="37212" y="205740"/>
                </a:lnTo>
                <a:lnTo>
                  <a:pt x="50518" y="198120"/>
                </a:lnTo>
                <a:lnTo>
                  <a:pt x="64898" y="190500"/>
                </a:lnTo>
                <a:lnTo>
                  <a:pt x="79756" y="186267"/>
                </a:lnTo>
                <a:lnTo>
                  <a:pt x="96096" y="184386"/>
                </a:lnTo>
                <a:lnTo>
                  <a:pt x="105788" y="183884"/>
                </a:lnTo>
                <a:lnTo>
                  <a:pt x="125446" y="183327"/>
                </a:lnTo>
                <a:lnTo>
                  <a:pt x="142650" y="183079"/>
                </a:lnTo>
                <a:lnTo>
                  <a:pt x="152063" y="184283"/>
                </a:lnTo>
                <a:lnTo>
                  <a:pt x="162149" y="186355"/>
                </a:lnTo>
                <a:lnTo>
                  <a:pt x="172683" y="189007"/>
                </a:lnTo>
                <a:lnTo>
                  <a:pt x="182245" y="192045"/>
                </a:lnTo>
                <a:lnTo>
                  <a:pt x="191161" y="195340"/>
                </a:lnTo>
                <a:lnTo>
                  <a:pt x="199644" y="198807"/>
                </a:lnTo>
                <a:lnTo>
                  <a:pt x="209109" y="202388"/>
                </a:lnTo>
                <a:lnTo>
                  <a:pt x="229787" y="209754"/>
                </a:lnTo>
                <a:lnTo>
                  <a:pt x="239365" y="213496"/>
                </a:lnTo>
                <a:lnTo>
                  <a:pt x="248290" y="217261"/>
                </a:lnTo>
                <a:lnTo>
                  <a:pt x="256780" y="221041"/>
                </a:lnTo>
                <a:lnTo>
                  <a:pt x="266250" y="224831"/>
                </a:lnTo>
                <a:lnTo>
                  <a:pt x="286933" y="232428"/>
                </a:lnTo>
                <a:lnTo>
                  <a:pt x="296512" y="236232"/>
                </a:lnTo>
                <a:lnTo>
                  <a:pt x="305438" y="240038"/>
                </a:lnTo>
                <a:lnTo>
                  <a:pt x="313929" y="243846"/>
                </a:lnTo>
                <a:lnTo>
                  <a:pt x="323400" y="247654"/>
                </a:lnTo>
                <a:lnTo>
                  <a:pt x="344082" y="255272"/>
                </a:lnTo>
                <a:lnTo>
                  <a:pt x="353662" y="259082"/>
                </a:lnTo>
                <a:lnTo>
                  <a:pt x="362588" y="262891"/>
                </a:lnTo>
                <a:lnTo>
                  <a:pt x="371079" y="266701"/>
                </a:lnTo>
                <a:lnTo>
                  <a:pt x="407300" y="284198"/>
                </a:lnTo>
                <a:lnTo>
                  <a:pt x="438070" y="299402"/>
                </a:lnTo>
                <a:lnTo>
                  <a:pt x="448070" y="303741"/>
                </a:lnTo>
                <a:lnTo>
                  <a:pt x="458547" y="307904"/>
                </a:lnTo>
                <a:lnTo>
                  <a:pt x="469342" y="311949"/>
                </a:lnTo>
                <a:lnTo>
                  <a:pt x="484722" y="316445"/>
                </a:lnTo>
                <a:lnTo>
                  <a:pt x="498331" y="318442"/>
                </a:lnTo>
                <a:lnTo>
                  <a:pt x="507294" y="318975"/>
                </a:lnTo>
                <a:lnTo>
                  <a:pt x="536651" y="3200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51"/>
          <p:cNvSpPr/>
          <p:nvPr/>
        </p:nvSpPr>
        <p:spPr>
          <a:xfrm>
            <a:off x="2251917" y="2903219"/>
            <a:ext cx="216964" cy="569229"/>
          </a:xfrm>
          <a:custGeom>
            <a:avLst/>
            <a:gdLst/>
            <a:ahLst/>
            <a:cxnLst/>
            <a:rect l="0" t="0" r="0" b="0"/>
            <a:pathLst>
              <a:path w="216964" h="569229">
                <a:moveTo>
                  <a:pt x="216963" y="0"/>
                </a:moveTo>
                <a:lnTo>
                  <a:pt x="204827" y="6068"/>
                </a:lnTo>
                <a:lnTo>
                  <a:pt x="197442" y="11666"/>
                </a:lnTo>
                <a:lnTo>
                  <a:pt x="188709" y="19207"/>
                </a:lnTo>
                <a:lnTo>
                  <a:pt x="179077" y="28045"/>
                </a:lnTo>
                <a:lnTo>
                  <a:pt x="168845" y="39017"/>
                </a:lnTo>
                <a:lnTo>
                  <a:pt x="158214" y="51411"/>
                </a:lnTo>
                <a:lnTo>
                  <a:pt x="147317" y="64754"/>
                </a:lnTo>
                <a:lnTo>
                  <a:pt x="138782" y="76190"/>
                </a:lnTo>
                <a:lnTo>
                  <a:pt x="131822" y="86353"/>
                </a:lnTo>
                <a:lnTo>
                  <a:pt x="125913" y="95669"/>
                </a:lnTo>
                <a:lnTo>
                  <a:pt x="119433" y="104420"/>
                </a:lnTo>
                <a:lnTo>
                  <a:pt x="112573" y="112793"/>
                </a:lnTo>
                <a:lnTo>
                  <a:pt x="105459" y="120916"/>
                </a:lnTo>
                <a:lnTo>
                  <a:pt x="98177" y="130141"/>
                </a:lnTo>
                <a:lnTo>
                  <a:pt x="90782" y="140101"/>
                </a:lnTo>
                <a:lnTo>
                  <a:pt x="83312" y="150550"/>
                </a:lnTo>
                <a:lnTo>
                  <a:pt x="74522" y="165137"/>
                </a:lnTo>
                <a:lnTo>
                  <a:pt x="64853" y="182482"/>
                </a:lnTo>
                <a:lnTo>
                  <a:pt x="54596" y="201664"/>
                </a:lnTo>
                <a:lnTo>
                  <a:pt x="46488" y="218263"/>
                </a:lnTo>
                <a:lnTo>
                  <a:pt x="39813" y="233139"/>
                </a:lnTo>
                <a:lnTo>
                  <a:pt x="34093" y="246866"/>
                </a:lnTo>
                <a:lnTo>
                  <a:pt x="29009" y="259828"/>
                </a:lnTo>
                <a:lnTo>
                  <a:pt x="19974" y="284389"/>
                </a:lnTo>
                <a:lnTo>
                  <a:pt x="7748" y="319637"/>
                </a:lnTo>
                <a:lnTo>
                  <a:pt x="5096" y="331201"/>
                </a:lnTo>
                <a:lnTo>
                  <a:pt x="3328" y="342721"/>
                </a:lnTo>
                <a:lnTo>
                  <a:pt x="2150" y="354211"/>
                </a:lnTo>
                <a:lnTo>
                  <a:pt x="1364" y="365681"/>
                </a:lnTo>
                <a:lnTo>
                  <a:pt x="840" y="377137"/>
                </a:lnTo>
                <a:lnTo>
                  <a:pt x="103" y="408078"/>
                </a:lnTo>
                <a:lnTo>
                  <a:pt x="0" y="416832"/>
                </a:lnTo>
                <a:lnTo>
                  <a:pt x="3271" y="433332"/>
                </a:lnTo>
                <a:lnTo>
                  <a:pt x="15720" y="470689"/>
                </a:lnTo>
                <a:lnTo>
                  <a:pt x="19301" y="478893"/>
                </a:lnTo>
                <a:lnTo>
                  <a:pt x="22958" y="485632"/>
                </a:lnTo>
                <a:lnTo>
                  <a:pt x="26666" y="491395"/>
                </a:lnTo>
                <a:lnTo>
                  <a:pt x="27868" y="497777"/>
                </a:lnTo>
                <a:lnTo>
                  <a:pt x="27400" y="504571"/>
                </a:lnTo>
                <a:lnTo>
                  <a:pt x="25817" y="511641"/>
                </a:lnTo>
                <a:lnTo>
                  <a:pt x="27302" y="517624"/>
                </a:lnTo>
                <a:lnTo>
                  <a:pt x="30833" y="522883"/>
                </a:lnTo>
                <a:lnTo>
                  <a:pt x="35726" y="527659"/>
                </a:lnTo>
                <a:lnTo>
                  <a:pt x="42798" y="532113"/>
                </a:lnTo>
                <a:lnTo>
                  <a:pt x="51323" y="536352"/>
                </a:lnTo>
                <a:lnTo>
                  <a:pt x="60816" y="540448"/>
                </a:lnTo>
                <a:lnTo>
                  <a:pt x="78138" y="548386"/>
                </a:lnTo>
                <a:lnTo>
                  <a:pt x="109954" y="563830"/>
                </a:lnTo>
                <a:lnTo>
                  <a:pt x="117683" y="566387"/>
                </a:lnTo>
                <a:lnTo>
                  <a:pt x="125376" y="568091"/>
                </a:lnTo>
                <a:lnTo>
                  <a:pt x="133045" y="569228"/>
                </a:lnTo>
                <a:lnTo>
                  <a:pt x="141968" y="568715"/>
                </a:lnTo>
                <a:lnTo>
                  <a:pt x="151726" y="567104"/>
                </a:lnTo>
                <a:lnTo>
                  <a:pt x="162042" y="564759"/>
                </a:lnTo>
                <a:lnTo>
                  <a:pt x="171458" y="563196"/>
                </a:lnTo>
                <a:lnTo>
                  <a:pt x="180276" y="562155"/>
                </a:lnTo>
                <a:lnTo>
                  <a:pt x="205533" y="5600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52"/>
          <p:cNvSpPr/>
          <p:nvPr/>
        </p:nvSpPr>
        <p:spPr>
          <a:xfrm>
            <a:off x="2494138" y="3131819"/>
            <a:ext cx="214773" cy="228602"/>
          </a:xfrm>
          <a:custGeom>
            <a:avLst/>
            <a:gdLst/>
            <a:ahLst/>
            <a:cxnLst/>
            <a:rect l="0" t="0" r="0" b="0"/>
            <a:pathLst>
              <a:path w="214773" h="228602">
                <a:moveTo>
                  <a:pt x="100472" y="0"/>
                </a:moveTo>
                <a:lnTo>
                  <a:pt x="62644" y="37828"/>
                </a:lnTo>
                <a:lnTo>
                  <a:pt x="58743" y="42999"/>
                </a:lnTo>
                <a:lnTo>
                  <a:pt x="54873" y="48986"/>
                </a:lnTo>
                <a:lnTo>
                  <a:pt x="51022" y="55518"/>
                </a:lnTo>
                <a:lnTo>
                  <a:pt x="45915" y="61142"/>
                </a:lnTo>
                <a:lnTo>
                  <a:pt x="39971" y="66161"/>
                </a:lnTo>
                <a:lnTo>
                  <a:pt x="33468" y="70778"/>
                </a:lnTo>
                <a:lnTo>
                  <a:pt x="27862" y="76395"/>
                </a:lnTo>
                <a:lnTo>
                  <a:pt x="22856" y="82680"/>
                </a:lnTo>
                <a:lnTo>
                  <a:pt x="18247" y="89410"/>
                </a:lnTo>
                <a:lnTo>
                  <a:pt x="13906" y="98977"/>
                </a:lnTo>
                <a:lnTo>
                  <a:pt x="9741" y="110435"/>
                </a:lnTo>
                <a:lnTo>
                  <a:pt x="5694" y="123154"/>
                </a:lnTo>
                <a:lnTo>
                  <a:pt x="2997" y="134173"/>
                </a:lnTo>
                <a:lnTo>
                  <a:pt x="1198" y="144058"/>
                </a:lnTo>
                <a:lnTo>
                  <a:pt x="0" y="153189"/>
                </a:lnTo>
                <a:lnTo>
                  <a:pt x="470" y="161816"/>
                </a:lnTo>
                <a:lnTo>
                  <a:pt x="2054" y="170108"/>
                </a:lnTo>
                <a:lnTo>
                  <a:pt x="4380" y="178175"/>
                </a:lnTo>
                <a:lnTo>
                  <a:pt x="5930" y="184824"/>
                </a:lnTo>
                <a:lnTo>
                  <a:pt x="6964" y="190526"/>
                </a:lnTo>
                <a:lnTo>
                  <a:pt x="7653" y="195598"/>
                </a:lnTo>
                <a:lnTo>
                  <a:pt x="9383" y="198978"/>
                </a:lnTo>
                <a:lnTo>
                  <a:pt x="11806" y="201232"/>
                </a:lnTo>
                <a:lnTo>
                  <a:pt x="18752" y="204850"/>
                </a:lnTo>
                <a:lnTo>
                  <a:pt x="20592" y="203877"/>
                </a:lnTo>
                <a:lnTo>
                  <a:pt x="26023" y="199409"/>
                </a:lnTo>
                <a:lnTo>
                  <a:pt x="29249" y="197709"/>
                </a:lnTo>
                <a:lnTo>
                  <a:pt x="32670" y="196576"/>
                </a:lnTo>
                <a:lnTo>
                  <a:pt x="36221" y="195821"/>
                </a:lnTo>
                <a:lnTo>
                  <a:pt x="39857" y="194047"/>
                </a:lnTo>
                <a:lnTo>
                  <a:pt x="43552" y="191595"/>
                </a:lnTo>
                <a:lnTo>
                  <a:pt x="47285" y="188690"/>
                </a:lnTo>
                <a:lnTo>
                  <a:pt x="52314" y="185483"/>
                </a:lnTo>
                <a:lnTo>
                  <a:pt x="58206" y="182076"/>
                </a:lnTo>
                <a:lnTo>
                  <a:pt x="64675" y="178534"/>
                </a:lnTo>
                <a:lnTo>
                  <a:pt x="70257" y="174903"/>
                </a:lnTo>
                <a:lnTo>
                  <a:pt x="75249" y="171212"/>
                </a:lnTo>
                <a:lnTo>
                  <a:pt x="79846" y="167481"/>
                </a:lnTo>
                <a:lnTo>
                  <a:pt x="84181" y="163724"/>
                </a:lnTo>
                <a:lnTo>
                  <a:pt x="88341" y="159950"/>
                </a:lnTo>
                <a:lnTo>
                  <a:pt x="92385" y="156163"/>
                </a:lnTo>
                <a:lnTo>
                  <a:pt x="96350" y="151099"/>
                </a:lnTo>
                <a:lnTo>
                  <a:pt x="100264" y="145183"/>
                </a:lnTo>
                <a:lnTo>
                  <a:pt x="104143" y="138699"/>
                </a:lnTo>
                <a:lnTo>
                  <a:pt x="107999" y="133106"/>
                </a:lnTo>
                <a:lnTo>
                  <a:pt x="111840" y="128107"/>
                </a:lnTo>
                <a:lnTo>
                  <a:pt x="115671" y="123505"/>
                </a:lnTo>
                <a:lnTo>
                  <a:pt x="146654" y="83428"/>
                </a:lnTo>
                <a:lnTo>
                  <a:pt x="152850" y="75939"/>
                </a:lnTo>
                <a:lnTo>
                  <a:pt x="158250" y="69676"/>
                </a:lnTo>
                <a:lnTo>
                  <a:pt x="161851" y="64231"/>
                </a:lnTo>
                <a:lnTo>
                  <a:pt x="164251" y="59331"/>
                </a:lnTo>
                <a:lnTo>
                  <a:pt x="165851" y="54794"/>
                </a:lnTo>
                <a:lnTo>
                  <a:pt x="168188" y="50500"/>
                </a:lnTo>
                <a:lnTo>
                  <a:pt x="171016" y="46366"/>
                </a:lnTo>
                <a:lnTo>
                  <a:pt x="175005" y="40928"/>
                </a:lnTo>
                <a:lnTo>
                  <a:pt x="174290" y="41255"/>
                </a:lnTo>
                <a:lnTo>
                  <a:pt x="172544" y="42744"/>
                </a:lnTo>
                <a:lnTo>
                  <a:pt x="171380" y="46276"/>
                </a:lnTo>
                <a:lnTo>
                  <a:pt x="170604" y="51171"/>
                </a:lnTo>
                <a:lnTo>
                  <a:pt x="170086" y="56974"/>
                </a:lnTo>
                <a:lnTo>
                  <a:pt x="168471" y="63383"/>
                </a:lnTo>
                <a:lnTo>
                  <a:pt x="166125" y="70196"/>
                </a:lnTo>
                <a:lnTo>
                  <a:pt x="163291" y="77277"/>
                </a:lnTo>
                <a:lnTo>
                  <a:pt x="161401" y="83268"/>
                </a:lnTo>
                <a:lnTo>
                  <a:pt x="160141" y="88532"/>
                </a:lnTo>
                <a:lnTo>
                  <a:pt x="159301" y="93312"/>
                </a:lnTo>
                <a:lnTo>
                  <a:pt x="158741" y="100308"/>
                </a:lnTo>
                <a:lnTo>
                  <a:pt x="158368" y="108782"/>
                </a:lnTo>
                <a:lnTo>
                  <a:pt x="158119" y="118241"/>
                </a:lnTo>
                <a:lnTo>
                  <a:pt x="159224" y="128358"/>
                </a:lnTo>
                <a:lnTo>
                  <a:pt x="161229" y="138912"/>
                </a:lnTo>
                <a:lnTo>
                  <a:pt x="163837" y="149758"/>
                </a:lnTo>
                <a:lnTo>
                  <a:pt x="165575" y="158259"/>
                </a:lnTo>
                <a:lnTo>
                  <a:pt x="166734" y="165196"/>
                </a:lnTo>
                <a:lnTo>
                  <a:pt x="167506" y="171091"/>
                </a:lnTo>
                <a:lnTo>
                  <a:pt x="170561" y="177561"/>
                </a:lnTo>
                <a:lnTo>
                  <a:pt x="175138" y="184414"/>
                </a:lnTo>
                <a:lnTo>
                  <a:pt x="180729" y="191523"/>
                </a:lnTo>
                <a:lnTo>
                  <a:pt x="185727" y="197532"/>
                </a:lnTo>
                <a:lnTo>
                  <a:pt x="190328" y="202808"/>
                </a:lnTo>
                <a:lnTo>
                  <a:pt x="194666" y="207596"/>
                </a:lnTo>
                <a:lnTo>
                  <a:pt x="202873" y="216301"/>
                </a:lnTo>
                <a:lnTo>
                  <a:pt x="214772" y="22860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53"/>
          <p:cNvSpPr/>
          <p:nvPr/>
        </p:nvSpPr>
        <p:spPr>
          <a:xfrm>
            <a:off x="2834639" y="3200400"/>
            <a:ext cx="297182" cy="34290"/>
          </a:xfrm>
          <a:custGeom>
            <a:avLst/>
            <a:gdLst/>
            <a:ahLst/>
            <a:cxnLst/>
            <a:rect l="0" t="0" r="0" b="0"/>
            <a:pathLst>
              <a:path w="297182" h="34290">
                <a:moveTo>
                  <a:pt x="0" y="34289"/>
                </a:moveTo>
                <a:lnTo>
                  <a:pt x="6068" y="28222"/>
                </a:lnTo>
                <a:lnTo>
                  <a:pt x="9126" y="26434"/>
                </a:lnTo>
                <a:lnTo>
                  <a:pt x="12434" y="25243"/>
                </a:lnTo>
                <a:lnTo>
                  <a:pt x="15910" y="24448"/>
                </a:lnTo>
                <a:lnTo>
                  <a:pt x="19497" y="22649"/>
                </a:lnTo>
                <a:lnTo>
                  <a:pt x="23158" y="20179"/>
                </a:lnTo>
                <a:lnTo>
                  <a:pt x="26869" y="17262"/>
                </a:lnTo>
                <a:lnTo>
                  <a:pt x="31883" y="15318"/>
                </a:lnTo>
                <a:lnTo>
                  <a:pt x="37765" y="14022"/>
                </a:lnTo>
                <a:lnTo>
                  <a:pt x="44227" y="13158"/>
                </a:lnTo>
                <a:lnTo>
                  <a:pt x="49805" y="12581"/>
                </a:lnTo>
                <a:lnTo>
                  <a:pt x="54793" y="12198"/>
                </a:lnTo>
                <a:lnTo>
                  <a:pt x="59389" y="11941"/>
                </a:lnTo>
                <a:lnTo>
                  <a:pt x="88202" y="8270"/>
                </a:lnTo>
                <a:lnTo>
                  <a:pt x="108332" y="5513"/>
                </a:lnTo>
                <a:lnTo>
                  <a:pt x="124291" y="3675"/>
                </a:lnTo>
                <a:lnTo>
                  <a:pt x="137471" y="2450"/>
                </a:lnTo>
                <a:lnTo>
                  <a:pt x="148798" y="1633"/>
                </a:lnTo>
                <a:lnTo>
                  <a:pt x="166509" y="1089"/>
                </a:lnTo>
                <a:lnTo>
                  <a:pt x="285789" y="18"/>
                </a:lnTo>
                <a:lnTo>
                  <a:pt x="29718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54"/>
          <p:cNvSpPr/>
          <p:nvPr/>
        </p:nvSpPr>
        <p:spPr>
          <a:xfrm>
            <a:off x="2971844" y="3097529"/>
            <a:ext cx="34246" cy="274021"/>
          </a:xfrm>
          <a:custGeom>
            <a:avLst/>
            <a:gdLst/>
            <a:ahLst/>
            <a:cxnLst/>
            <a:rect l="0" t="0" r="0" b="0"/>
            <a:pathLst>
              <a:path w="34246" h="274021">
                <a:moveTo>
                  <a:pt x="22816" y="0"/>
                </a:moveTo>
                <a:lnTo>
                  <a:pt x="22816" y="87474"/>
                </a:lnTo>
                <a:lnTo>
                  <a:pt x="21545" y="93876"/>
                </a:lnTo>
                <a:lnTo>
                  <a:pt x="19429" y="99414"/>
                </a:lnTo>
                <a:lnTo>
                  <a:pt x="16748" y="104376"/>
                </a:lnTo>
                <a:lnTo>
                  <a:pt x="14960" y="110225"/>
                </a:lnTo>
                <a:lnTo>
                  <a:pt x="13769" y="116663"/>
                </a:lnTo>
                <a:lnTo>
                  <a:pt x="12974" y="123496"/>
                </a:lnTo>
                <a:lnTo>
                  <a:pt x="11175" y="130591"/>
                </a:lnTo>
                <a:lnTo>
                  <a:pt x="8705" y="137860"/>
                </a:lnTo>
                <a:lnTo>
                  <a:pt x="5788" y="145247"/>
                </a:lnTo>
                <a:lnTo>
                  <a:pt x="3844" y="155252"/>
                </a:lnTo>
                <a:lnTo>
                  <a:pt x="2548" y="167001"/>
                </a:lnTo>
                <a:lnTo>
                  <a:pt x="1684" y="179914"/>
                </a:lnTo>
                <a:lnTo>
                  <a:pt x="724" y="201035"/>
                </a:lnTo>
                <a:lnTo>
                  <a:pt x="107" y="229223"/>
                </a:lnTo>
                <a:lnTo>
                  <a:pt x="0" y="242896"/>
                </a:lnTo>
                <a:lnTo>
                  <a:pt x="1256" y="247021"/>
                </a:lnTo>
                <a:lnTo>
                  <a:pt x="3362" y="251041"/>
                </a:lnTo>
                <a:lnTo>
                  <a:pt x="6037" y="254990"/>
                </a:lnTo>
                <a:lnTo>
                  <a:pt x="7820" y="258894"/>
                </a:lnTo>
                <a:lnTo>
                  <a:pt x="9008" y="262766"/>
                </a:lnTo>
                <a:lnTo>
                  <a:pt x="9801" y="266617"/>
                </a:lnTo>
                <a:lnTo>
                  <a:pt x="11599" y="269185"/>
                </a:lnTo>
                <a:lnTo>
                  <a:pt x="14068" y="270897"/>
                </a:lnTo>
                <a:lnTo>
                  <a:pt x="21088" y="273645"/>
                </a:lnTo>
                <a:lnTo>
                  <a:pt x="22934" y="273870"/>
                </a:lnTo>
                <a:lnTo>
                  <a:pt x="25434" y="274020"/>
                </a:lnTo>
                <a:lnTo>
                  <a:pt x="34245" y="2628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55"/>
          <p:cNvSpPr/>
          <p:nvPr/>
        </p:nvSpPr>
        <p:spPr>
          <a:xfrm>
            <a:off x="3211830" y="2994659"/>
            <a:ext cx="169702" cy="341060"/>
          </a:xfrm>
          <a:custGeom>
            <a:avLst/>
            <a:gdLst/>
            <a:ahLst/>
            <a:cxnLst/>
            <a:rect l="0" t="0" r="0" b="0"/>
            <a:pathLst>
              <a:path w="169702" h="341060">
                <a:moveTo>
                  <a:pt x="22859" y="0"/>
                </a:moveTo>
                <a:lnTo>
                  <a:pt x="22859" y="44227"/>
                </a:lnTo>
                <a:lnTo>
                  <a:pt x="16792" y="126135"/>
                </a:lnTo>
                <a:lnTo>
                  <a:pt x="13734" y="151400"/>
                </a:lnTo>
                <a:lnTo>
                  <a:pt x="10426" y="170784"/>
                </a:lnTo>
                <a:lnTo>
                  <a:pt x="6951" y="186246"/>
                </a:lnTo>
                <a:lnTo>
                  <a:pt x="4634" y="199094"/>
                </a:lnTo>
                <a:lnTo>
                  <a:pt x="3089" y="210200"/>
                </a:lnTo>
                <a:lnTo>
                  <a:pt x="2059" y="220143"/>
                </a:lnTo>
                <a:lnTo>
                  <a:pt x="1372" y="231852"/>
                </a:lnTo>
                <a:lnTo>
                  <a:pt x="610" y="258409"/>
                </a:lnTo>
                <a:lnTo>
                  <a:pt x="80" y="297970"/>
                </a:lnTo>
                <a:lnTo>
                  <a:pt x="1" y="336685"/>
                </a:lnTo>
                <a:lnTo>
                  <a:pt x="1271" y="338757"/>
                </a:lnTo>
                <a:lnTo>
                  <a:pt x="3387" y="340138"/>
                </a:lnTo>
                <a:lnTo>
                  <a:pt x="6068" y="341059"/>
                </a:lnTo>
                <a:lnTo>
                  <a:pt x="7855" y="340402"/>
                </a:lnTo>
                <a:lnTo>
                  <a:pt x="9046" y="338695"/>
                </a:lnTo>
                <a:lnTo>
                  <a:pt x="9841" y="336287"/>
                </a:lnTo>
                <a:lnTo>
                  <a:pt x="10724" y="326838"/>
                </a:lnTo>
                <a:lnTo>
                  <a:pt x="10959" y="320762"/>
                </a:lnTo>
                <a:lnTo>
                  <a:pt x="11290" y="300075"/>
                </a:lnTo>
                <a:lnTo>
                  <a:pt x="12606" y="292760"/>
                </a:lnTo>
                <a:lnTo>
                  <a:pt x="14754" y="285344"/>
                </a:lnTo>
                <a:lnTo>
                  <a:pt x="17456" y="277859"/>
                </a:lnTo>
                <a:lnTo>
                  <a:pt x="19257" y="271600"/>
                </a:lnTo>
                <a:lnTo>
                  <a:pt x="21258" y="261258"/>
                </a:lnTo>
                <a:lnTo>
                  <a:pt x="22148" y="252428"/>
                </a:lnTo>
                <a:lnTo>
                  <a:pt x="22385" y="248296"/>
                </a:lnTo>
                <a:lnTo>
                  <a:pt x="23813" y="244271"/>
                </a:lnTo>
                <a:lnTo>
                  <a:pt x="28787" y="236412"/>
                </a:lnTo>
                <a:lnTo>
                  <a:pt x="31891" y="232538"/>
                </a:lnTo>
                <a:lnTo>
                  <a:pt x="35231" y="228686"/>
                </a:lnTo>
                <a:lnTo>
                  <a:pt x="38727" y="224847"/>
                </a:lnTo>
                <a:lnTo>
                  <a:pt x="45998" y="217196"/>
                </a:lnTo>
                <a:lnTo>
                  <a:pt x="61014" y="201935"/>
                </a:lnTo>
                <a:lnTo>
                  <a:pt x="66076" y="199394"/>
                </a:lnTo>
                <a:lnTo>
                  <a:pt x="71991" y="197699"/>
                </a:lnTo>
                <a:lnTo>
                  <a:pt x="78474" y="196570"/>
                </a:lnTo>
                <a:lnTo>
                  <a:pt x="86606" y="197087"/>
                </a:lnTo>
                <a:lnTo>
                  <a:pt x="95837" y="198701"/>
                </a:lnTo>
                <a:lnTo>
                  <a:pt x="105801" y="201047"/>
                </a:lnTo>
                <a:lnTo>
                  <a:pt x="113714" y="202612"/>
                </a:lnTo>
                <a:lnTo>
                  <a:pt x="120260" y="203655"/>
                </a:lnTo>
                <a:lnTo>
                  <a:pt x="125893" y="204350"/>
                </a:lnTo>
                <a:lnTo>
                  <a:pt x="130918" y="206083"/>
                </a:lnTo>
                <a:lnTo>
                  <a:pt x="135538" y="208509"/>
                </a:lnTo>
                <a:lnTo>
                  <a:pt x="146012" y="215459"/>
                </a:lnTo>
                <a:lnTo>
                  <a:pt x="150831" y="219797"/>
                </a:lnTo>
                <a:lnTo>
                  <a:pt x="153894" y="222731"/>
                </a:lnTo>
                <a:lnTo>
                  <a:pt x="155936" y="225958"/>
                </a:lnTo>
                <a:lnTo>
                  <a:pt x="160080" y="236566"/>
                </a:lnTo>
                <a:lnTo>
                  <a:pt x="162599" y="240261"/>
                </a:lnTo>
                <a:lnTo>
                  <a:pt x="165550" y="243994"/>
                </a:lnTo>
                <a:lnTo>
                  <a:pt x="167516" y="247753"/>
                </a:lnTo>
                <a:lnTo>
                  <a:pt x="169701" y="255316"/>
                </a:lnTo>
                <a:lnTo>
                  <a:pt x="169014" y="259111"/>
                </a:lnTo>
                <a:lnTo>
                  <a:pt x="164864" y="266714"/>
                </a:lnTo>
                <a:lnTo>
                  <a:pt x="161979" y="271790"/>
                </a:lnTo>
                <a:lnTo>
                  <a:pt x="155387" y="284202"/>
                </a:lnTo>
                <a:lnTo>
                  <a:pt x="151851" y="288528"/>
                </a:lnTo>
                <a:lnTo>
                  <a:pt x="148224" y="291412"/>
                </a:lnTo>
                <a:lnTo>
                  <a:pt x="144536" y="293335"/>
                </a:lnTo>
                <a:lnTo>
                  <a:pt x="140807" y="295887"/>
                </a:lnTo>
                <a:lnTo>
                  <a:pt x="137052" y="298858"/>
                </a:lnTo>
                <a:lnTo>
                  <a:pt x="133278" y="302109"/>
                </a:lnTo>
                <a:lnTo>
                  <a:pt x="129492" y="304276"/>
                </a:lnTo>
                <a:lnTo>
                  <a:pt x="125698" y="305721"/>
                </a:lnTo>
                <a:lnTo>
                  <a:pt x="121898" y="306684"/>
                </a:lnTo>
                <a:lnTo>
                  <a:pt x="118095" y="308596"/>
                </a:lnTo>
                <a:lnTo>
                  <a:pt x="114290" y="311141"/>
                </a:lnTo>
                <a:lnTo>
                  <a:pt x="110483" y="314108"/>
                </a:lnTo>
                <a:lnTo>
                  <a:pt x="105405" y="316085"/>
                </a:lnTo>
                <a:lnTo>
                  <a:pt x="99480" y="317404"/>
                </a:lnTo>
                <a:lnTo>
                  <a:pt x="92990" y="318283"/>
                </a:lnTo>
                <a:lnTo>
                  <a:pt x="87393" y="318868"/>
                </a:lnTo>
                <a:lnTo>
                  <a:pt x="82392" y="319259"/>
                </a:lnTo>
                <a:lnTo>
                  <a:pt x="77788" y="319520"/>
                </a:lnTo>
                <a:lnTo>
                  <a:pt x="62512" y="319809"/>
                </a:lnTo>
                <a:lnTo>
                  <a:pt x="33797" y="319995"/>
                </a:lnTo>
                <a:lnTo>
                  <a:pt x="30151" y="318740"/>
                </a:lnTo>
                <a:lnTo>
                  <a:pt x="27721" y="316633"/>
                </a:lnTo>
                <a:lnTo>
                  <a:pt x="26100" y="313959"/>
                </a:lnTo>
                <a:lnTo>
                  <a:pt x="22480" y="310906"/>
                </a:lnTo>
                <a:lnTo>
                  <a:pt x="17526" y="307601"/>
                </a:lnTo>
                <a:lnTo>
                  <a:pt x="0" y="2971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56"/>
          <p:cNvSpPr/>
          <p:nvPr/>
        </p:nvSpPr>
        <p:spPr>
          <a:xfrm>
            <a:off x="3314700" y="2880359"/>
            <a:ext cx="296977" cy="582931"/>
          </a:xfrm>
          <a:custGeom>
            <a:avLst/>
            <a:gdLst/>
            <a:ahLst/>
            <a:cxnLst/>
            <a:rect l="0" t="0" r="0" b="0"/>
            <a:pathLst>
              <a:path w="296977" h="582931">
                <a:moveTo>
                  <a:pt x="45720" y="0"/>
                </a:moveTo>
                <a:lnTo>
                  <a:pt x="63923" y="6068"/>
                </a:lnTo>
                <a:lnTo>
                  <a:pt x="71825" y="9126"/>
                </a:lnTo>
                <a:lnTo>
                  <a:pt x="79633" y="12434"/>
                </a:lnTo>
                <a:lnTo>
                  <a:pt x="87379" y="15910"/>
                </a:lnTo>
                <a:lnTo>
                  <a:pt x="95082" y="20767"/>
                </a:lnTo>
                <a:lnTo>
                  <a:pt x="102758" y="26544"/>
                </a:lnTo>
                <a:lnTo>
                  <a:pt x="110415" y="32937"/>
                </a:lnTo>
                <a:lnTo>
                  <a:pt x="120600" y="42278"/>
                </a:lnTo>
                <a:lnTo>
                  <a:pt x="145463" y="66204"/>
                </a:lnTo>
                <a:lnTo>
                  <a:pt x="188021" y="108234"/>
                </a:lnTo>
                <a:lnTo>
                  <a:pt x="200277" y="121686"/>
                </a:lnTo>
                <a:lnTo>
                  <a:pt x="210988" y="134464"/>
                </a:lnTo>
                <a:lnTo>
                  <a:pt x="220669" y="146793"/>
                </a:lnTo>
                <a:lnTo>
                  <a:pt x="229662" y="158822"/>
                </a:lnTo>
                <a:lnTo>
                  <a:pt x="246429" y="182348"/>
                </a:lnTo>
                <a:lnTo>
                  <a:pt x="253186" y="195225"/>
                </a:lnTo>
                <a:lnTo>
                  <a:pt x="258960" y="208890"/>
                </a:lnTo>
                <a:lnTo>
                  <a:pt x="273155" y="249007"/>
                </a:lnTo>
                <a:lnTo>
                  <a:pt x="289330" y="296696"/>
                </a:lnTo>
                <a:lnTo>
                  <a:pt x="291946" y="313367"/>
                </a:lnTo>
                <a:lnTo>
                  <a:pt x="293690" y="333372"/>
                </a:lnTo>
                <a:lnTo>
                  <a:pt x="295629" y="374226"/>
                </a:lnTo>
                <a:lnTo>
                  <a:pt x="296720" y="417375"/>
                </a:lnTo>
                <a:lnTo>
                  <a:pt x="296976" y="437807"/>
                </a:lnTo>
                <a:lnTo>
                  <a:pt x="294503" y="446811"/>
                </a:lnTo>
                <a:lnTo>
                  <a:pt x="290316" y="455354"/>
                </a:lnTo>
                <a:lnTo>
                  <a:pt x="284984" y="463590"/>
                </a:lnTo>
                <a:lnTo>
                  <a:pt x="280159" y="471620"/>
                </a:lnTo>
                <a:lnTo>
                  <a:pt x="271412" y="487316"/>
                </a:lnTo>
                <a:lnTo>
                  <a:pt x="266031" y="495057"/>
                </a:lnTo>
                <a:lnTo>
                  <a:pt x="259904" y="502758"/>
                </a:lnTo>
                <a:lnTo>
                  <a:pt x="253279" y="510432"/>
                </a:lnTo>
                <a:lnTo>
                  <a:pt x="245052" y="516818"/>
                </a:lnTo>
                <a:lnTo>
                  <a:pt x="235758" y="522346"/>
                </a:lnTo>
                <a:lnTo>
                  <a:pt x="225752" y="527301"/>
                </a:lnTo>
                <a:lnTo>
                  <a:pt x="212731" y="531874"/>
                </a:lnTo>
                <a:lnTo>
                  <a:pt x="197701" y="536192"/>
                </a:lnTo>
                <a:lnTo>
                  <a:pt x="181330" y="540342"/>
                </a:lnTo>
                <a:lnTo>
                  <a:pt x="166606" y="544378"/>
                </a:lnTo>
                <a:lnTo>
                  <a:pt x="140087" y="552250"/>
                </a:lnTo>
                <a:lnTo>
                  <a:pt x="128951" y="556126"/>
                </a:lnTo>
                <a:lnTo>
                  <a:pt x="118987" y="559981"/>
                </a:lnTo>
                <a:lnTo>
                  <a:pt x="109805" y="563821"/>
                </a:lnTo>
                <a:lnTo>
                  <a:pt x="101143" y="567651"/>
                </a:lnTo>
                <a:lnTo>
                  <a:pt x="84746" y="575293"/>
                </a:lnTo>
                <a:lnTo>
                  <a:pt x="76817" y="577839"/>
                </a:lnTo>
                <a:lnTo>
                  <a:pt x="68991" y="579536"/>
                </a:lnTo>
                <a:lnTo>
                  <a:pt x="61234" y="580667"/>
                </a:lnTo>
                <a:lnTo>
                  <a:pt x="53523" y="581422"/>
                </a:lnTo>
                <a:lnTo>
                  <a:pt x="45842" y="581925"/>
                </a:lnTo>
                <a:lnTo>
                  <a:pt x="31804" y="582483"/>
                </a:lnTo>
                <a:lnTo>
                  <a:pt x="16761" y="582798"/>
                </a:lnTo>
                <a:lnTo>
                  <a:pt x="0" y="5829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Secants and tangent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82000" cy="4572000"/>
          </a:xfrm>
        </p:spPr>
        <p:txBody>
          <a:bodyPr/>
          <a:lstStyle/>
          <a:p>
            <a:r>
              <a:rPr lang="en-US" b="1" dirty="0"/>
              <a:t>Theorem: </a:t>
            </a:r>
            <a:r>
              <a:rPr lang="en-US" dirty="0"/>
              <a:t>The measure of an angle formed by two secants, two tangents, or a secant and a tangent drawn from a point outside a circle is equal to half the difference of the measures of the intercepted arcs.</a:t>
            </a:r>
          </a:p>
        </p:txBody>
      </p:sp>
      <p:sp>
        <p:nvSpPr>
          <p:cNvPr id="4" name="SMARTPenAnnotation198"/>
          <p:cNvSpPr/>
          <p:nvPr/>
        </p:nvSpPr>
        <p:spPr>
          <a:xfrm>
            <a:off x="6440080" y="4184372"/>
            <a:ext cx="1389191" cy="1540410"/>
          </a:xfrm>
          <a:custGeom>
            <a:avLst/>
            <a:gdLst/>
            <a:ahLst/>
            <a:cxnLst/>
            <a:rect l="0" t="0" r="0" b="0"/>
            <a:pathLst>
              <a:path w="1389191" h="1540410">
                <a:moveTo>
                  <a:pt x="577939" y="79017"/>
                </a:moveTo>
                <a:lnTo>
                  <a:pt x="571872" y="72950"/>
                </a:lnTo>
                <a:lnTo>
                  <a:pt x="568814" y="71162"/>
                </a:lnTo>
                <a:lnTo>
                  <a:pt x="558443" y="67377"/>
                </a:lnTo>
                <a:lnTo>
                  <a:pt x="547327" y="60046"/>
                </a:lnTo>
                <a:lnTo>
                  <a:pt x="539781" y="57886"/>
                </a:lnTo>
                <a:lnTo>
                  <a:pt x="516975" y="56309"/>
                </a:lnTo>
                <a:lnTo>
                  <a:pt x="505971" y="59612"/>
                </a:lnTo>
                <a:lnTo>
                  <a:pt x="493883" y="64043"/>
                </a:lnTo>
                <a:lnTo>
                  <a:pt x="472389" y="70274"/>
                </a:lnTo>
                <a:lnTo>
                  <a:pt x="459908" y="76401"/>
                </a:lnTo>
                <a:lnTo>
                  <a:pt x="441548" y="90683"/>
                </a:lnTo>
                <a:lnTo>
                  <a:pt x="432231" y="98172"/>
                </a:lnTo>
                <a:lnTo>
                  <a:pt x="392399" y="124744"/>
                </a:lnTo>
                <a:lnTo>
                  <a:pt x="385666" y="128552"/>
                </a:lnTo>
                <a:lnTo>
                  <a:pt x="351919" y="158182"/>
                </a:lnTo>
                <a:lnTo>
                  <a:pt x="310623" y="194586"/>
                </a:lnTo>
                <a:lnTo>
                  <a:pt x="274523" y="224048"/>
                </a:lnTo>
                <a:lnTo>
                  <a:pt x="244203" y="246472"/>
                </a:lnTo>
                <a:lnTo>
                  <a:pt x="214507" y="284204"/>
                </a:lnTo>
                <a:lnTo>
                  <a:pt x="181966" y="323540"/>
                </a:lnTo>
                <a:lnTo>
                  <a:pt x="152850" y="361442"/>
                </a:lnTo>
                <a:lnTo>
                  <a:pt x="102812" y="437206"/>
                </a:lnTo>
                <a:lnTo>
                  <a:pt x="80598" y="480783"/>
                </a:lnTo>
                <a:lnTo>
                  <a:pt x="62259" y="525550"/>
                </a:lnTo>
                <a:lnTo>
                  <a:pt x="45641" y="570846"/>
                </a:lnTo>
                <a:lnTo>
                  <a:pt x="33176" y="616378"/>
                </a:lnTo>
                <a:lnTo>
                  <a:pt x="19018" y="678079"/>
                </a:lnTo>
                <a:lnTo>
                  <a:pt x="10166" y="725147"/>
                </a:lnTo>
                <a:lnTo>
                  <a:pt x="7544" y="763223"/>
                </a:lnTo>
                <a:lnTo>
                  <a:pt x="5660" y="786969"/>
                </a:lnTo>
                <a:lnTo>
                  <a:pt x="0" y="823027"/>
                </a:lnTo>
                <a:lnTo>
                  <a:pt x="3967" y="867860"/>
                </a:lnTo>
                <a:lnTo>
                  <a:pt x="5341" y="907134"/>
                </a:lnTo>
                <a:lnTo>
                  <a:pt x="9338" y="943216"/>
                </a:lnTo>
                <a:lnTo>
                  <a:pt x="22252" y="1019908"/>
                </a:lnTo>
                <a:lnTo>
                  <a:pt x="29554" y="1056838"/>
                </a:lnTo>
                <a:lnTo>
                  <a:pt x="40805" y="1102802"/>
                </a:lnTo>
                <a:lnTo>
                  <a:pt x="52182" y="1140551"/>
                </a:lnTo>
                <a:lnTo>
                  <a:pt x="67404" y="1181372"/>
                </a:lnTo>
                <a:lnTo>
                  <a:pt x="88568" y="1218346"/>
                </a:lnTo>
                <a:lnTo>
                  <a:pt x="114061" y="1262296"/>
                </a:lnTo>
                <a:lnTo>
                  <a:pt x="136823" y="1307188"/>
                </a:lnTo>
                <a:lnTo>
                  <a:pt x="166626" y="1345757"/>
                </a:lnTo>
                <a:lnTo>
                  <a:pt x="208391" y="1388125"/>
                </a:lnTo>
                <a:lnTo>
                  <a:pt x="250992" y="1423070"/>
                </a:lnTo>
                <a:lnTo>
                  <a:pt x="290073" y="1448186"/>
                </a:lnTo>
                <a:lnTo>
                  <a:pt x="328319" y="1471445"/>
                </a:lnTo>
                <a:lnTo>
                  <a:pt x="361315" y="1486986"/>
                </a:lnTo>
                <a:lnTo>
                  <a:pt x="395222" y="1499634"/>
                </a:lnTo>
                <a:lnTo>
                  <a:pt x="463653" y="1522962"/>
                </a:lnTo>
                <a:lnTo>
                  <a:pt x="491866" y="1528356"/>
                </a:lnTo>
                <a:lnTo>
                  <a:pt x="522379" y="1529955"/>
                </a:lnTo>
                <a:lnTo>
                  <a:pt x="554517" y="1533715"/>
                </a:lnTo>
                <a:lnTo>
                  <a:pt x="595470" y="1538350"/>
                </a:lnTo>
                <a:lnTo>
                  <a:pt x="618836" y="1539585"/>
                </a:lnTo>
                <a:lnTo>
                  <a:pt x="643304" y="1540409"/>
                </a:lnTo>
                <a:lnTo>
                  <a:pt x="680651" y="1537939"/>
                </a:lnTo>
                <a:lnTo>
                  <a:pt x="723095" y="1532794"/>
                </a:lnTo>
                <a:lnTo>
                  <a:pt x="759803" y="1531269"/>
                </a:lnTo>
                <a:lnTo>
                  <a:pt x="806338" y="1530754"/>
                </a:lnTo>
                <a:lnTo>
                  <a:pt x="840770" y="1524597"/>
                </a:lnTo>
                <a:lnTo>
                  <a:pt x="875102" y="1514730"/>
                </a:lnTo>
                <a:lnTo>
                  <a:pt x="932267" y="1496251"/>
                </a:lnTo>
                <a:lnTo>
                  <a:pt x="971921" y="1481081"/>
                </a:lnTo>
                <a:lnTo>
                  <a:pt x="1013338" y="1457999"/>
                </a:lnTo>
                <a:lnTo>
                  <a:pt x="1046883" y="1442786"/>
                </a:lnTo>
                <a:lnTo>
                  <a:pt x="1088965" y="1418920"/>
                </a:lnTo>
                <a:lnTo>
                  <a:pt x="1128181" y="1395532"/>
                </a:lnTo>
                <a:lnTo>
                  <a:pt x="1167412" y="1361765"/>
                </a:lnTo>
                <a:lnTo>
                  <a:pt x="1207929" y="1323094"/>
                </a:lnTo>
                <a:lnTo>
                  <a:pt x="1248173" y="1283243"/>
                </a:lnTo>
                <a:lnTo>
                  <a:pt x="1273755" y="1247535"/>
                </a:lnTo>
                <a:lnTo>
                  <a:pt x="1301211" y="1205419"/>
                </a:lnTo>
                <a:lnTo>
                  <a:pt x="1323808" y="1166158"/>
                </a:lnTo>
                <a:lnTo>
                  <a:pt x="1346940" y="1113955"/>
                </a:lnTo>
                <a:lnTo>
                  <a:pt x="1361407" y="1073672"/>
                </a:lnTo>
                <a:lnTo>
                  <a:pt x="1368968" y="1026392"/>
                </a:lnTo>
                <a:lnTo>
                  <a:pt x="1378738" y="980328"/>
                </a:lnTo>
                <a:lnTo>
                  <a:pt x="1384700" y="958390"/>
                </a:lnTo>
                <a:lnTo>
                  <a:pt x="1388528" y="916649"/>
                </a:lnTo>
                <a:lnTo>
                  <a:pt x="1389190" y="881348"/>
                </a:lnTo>
                <a:lnTo>
                  <a:pt x="1388076" y="852169"/>
                </a:lnTo>
                <a:lnTo>
                  <a:pt x="1377817" y="795007"/>
                </a:lnTo>
                <a:lnTo>
                  <a:pt x="1367955" y="758522"/>
                </a:lnTo>
                <a:lnTo>
                  <a:pt x="1356201" y="717147"/>
                </a:lnTo>
                <a:lnTo>
                  <a:pt x="1342510" y="675897"/>
                </a:lnTo>
                <a:lnTo>
                  <a:pt x="1329229" y="640207"/>
                </a:lnTo>
                <a:lnTo>
                  <a:pt x="1310354" y="596599"/>
                </a:lnTo>
                <a:lnTo>
                  <a:pt x="1288328" y="551390"/>
                </a:lnTo>
                <a:lnTo>
                  <a:pt x="1267373" y="511792"/>
                </a:lnTo>
                <a:lnTo>
                  <a:pt x="1233319" y="469351"/>
                </a:lnTo>
                <a:lnTo>
                  <a:pt x="1203079" y="429199"/>
                </a:lnTo>
                <a:lnTo>
                  <a:pt x="1179303" y="394441"/>
                </a:lnTo>
                <a:lnTo>
                  <a:pt x="1160173" y="370336"/>
                </a:lnTo>
                <a:lnTo>
                  <a:pt x="1123807" y="334353"/>
                </a:lnTo>
                <a:lnTo>
                  <a:pt x="1084774" y="289548"/>
                </a:lnTo>
                <a:lnTo>
                  <a:pt x="1030905" y="234880"/>
                </a:lnTo>
                <a:lnTo>
                  <a:pt x="991970" y="199270"/>
                </a:lnTo>
                <a:lnTo>
                  <a:pt x="951655" y="175051"/>
                </a:lnTo>
                <a:lnTo>
                  <a:pt x="928559" y="161800"/>
                </a:lnTo>
                <a:lnTo>
                  <a:pt x="894613" y="135210"/>
                </a:lnTo>
                <a:lnTo>
                  <a:pt x="857662" y="111566"/>
                </a:lnTo>
                <a:lnTo>
                  <a:pt x="820331" y="86819"/>
                </a:lnTo>
                <a:lnTo>
                  <a:pt x="780287" y="69194"/>
                </a:lnTo>
                <a:lnTo>
                  <a:pt x="749575" y="55178"/>
                </a:lnTo>
                <a:lnTo>
                  <a:pt x="713884" y="39781"/>
                </a:lnTo>
                <a:lnTo>
                  <a:pt x="672660" y="24820"/>
                </a:lnTo>
                <a:lnTo>
                  <a:pt x="641988" y="15969"/>
                </a:lnTo>
                <a:lnTo>
                  <a:pt x="601574" y="4033"/>
                </a:lnTo>
                <a:lnTo>
                  <a:pt x="583364" y="1241"/>
                </a:lnTo>
                <a:lnTo>
                  <a:pt x="558337" y="0"/>
                </a:lnTo>
                <a:lnTo>
                  <a:pt x="540441" y="2835"/>
                </a:lnTo>
                <a:lnTo>
                  <a:pt x="526983" y="7059"/>
                </a:lnTo>
                <a:lnTo>
                  <a:pt x="506397" y="10706"/>
                </a:lnTo>
                <a:lnTo>
                  <a:pt x="496190" y="16060"/>
                </a:lnTo>
                <a:lnTo>
                  <a:pt x="463639" y="447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99"/>
          <p:cNvSpPr/>
          <p:nvPr/>
        </p:nvSpPr>
        <p:spPr>
          <a:xfrm>
            <a:off x="5234940" y="4426215"/>
            <a:ext cx="3356360" cy="1071615"/>
          </a:xfrm>
          <a:custGeom>
            <a:avLst/>
            <a:gdLst/>
            <a:ahLst/>
            <a:cxnLst/>
            <a:rect l="0" t="0" r="0" b="0"/>
            <a:pathLst>
              <a:path w="3356360" h="1071615">
                <a:moveTo>
                  <a:pt x="0" y="1071614"/>
                </a:moveTo>
                <a:lnTo>
                  <a:pt x="6067" y="1065547"/>
                </a:lnTo>
                <a:lnTo>
                  <a:pt x="9125" y="1063759"/>
                </a:lnTo>
                <a:lnTo>
                  <a:pt x="19495" y="1059974"/>
                </a:lnTo>
                <a:lnTo>
                  <a:pt x="44226" y="1044415"/>
                </a:lnTo>
                <a:lnTo>
                  <a:pt x="54792" y="1040476"/>
                </a:lnTo>
                <a:lnTo>
                  <a:pt x="59388" y="1039425"/>
                </a:lnTo>
                <a:lnTo>
                  <a:pt x="114830" y="1009348"/>
                </a:lnTo>
                <a:lnTo>
                  <a:pt x="161446" y="988818"/>
                </a:lnTo>
                <a:lnTo>
                  <a:pt x="248816" y="957242"/>
                </a:lnTo>
                <a:lnTo>
                  <a:pt x="317267" y="931061"/>
                </a:lnTo>
                <a:lnTo>
                  <a:pt x="397958" y="907202"/>
                </a:lnTo>
                <a:lnTo>
                  <a:pt x="484097" y="876003"/>
                </a:lnTo>
                <a:lnTo>
                  <a:pt x="557879" y="846015"/>
                </a:lnTo>
                <a:lnTo>
                  <a:pt x="632874" y="813127"/>
                </a:lnTo>
                <a:lnTo>
                  <a:pt x="722261" y="780173"/>
                </a:lnTo>
                <a:lnTo>
                  <a:pt x="787196" y="753275"/>
                </a:lnTo>
                <a:lnTo>
                  <a:pt x="838814" y="729470"/>
                </a:lnTo>
                <a:lnTo>
                  <a:pt x="1132301" y="609648"/>
                </a:lnTo>
                <a:lnTo>
                  <a:pt x="1217604" y="579653"/>
                </a:lnTo>
                <a:lnTo>
                  <a:pt x="1297654" y="546895"/>
                </a:lnTo>
                <a:lnTo>
                  <a:pt x="1352782" y="526221"/>
                </a:lnTo>
                <a:lnTo>
                  <a:pt x="1485156" y="479544"/>
                </a:lnTo>
                <a:lnTo>
                  <a:pt x="1578703" y="449485"/>
                </a:lnTo>
                <a:lnTo>
                  <a:pt x="1649065" y="428083"/>
                </a:lnTo>
                <a:lnTo>
                  <a:pt x="1767220" y="388743"/>
                </a:lnTo>
                <a:lnTo>
                  <a:pt x="1976494" y="325347"/>
                </a:lnTo>
                <a:lnTo>
                  <a:pt x="2083099" y="294661"/>
                </a:lnTo>
                <a:lnTo>
                  <a:pt x="2173387" y="267648"/>
                </a:lnTo>
                <a:lnTo>
                  <a:pt x="2285652" y="237349"/>
                </a:lnTo>
                <a:lnTo>
                  <a:pt x="2395715" y="207098"/>
                </a:lnTo>
                <a:lnTo>
                  <a:pt x="2490834" y="182449"/>
                </a:lnTo>
                <a:lnTo>
                  <a:pt x="2583001" y="160976"/>
                </a:lnTo>
                <a:lnTo>
                  <a:pt x="2677971" y="136979"/>
                </a:lnTo>
                <a:lnTo>
                  <a:pt x="2769826" y="113565"/>
                </a:lnTo>
                <a:lnTo>
                  <a:pt x="2858244" y="93606"/>
                </a:lnTo>
                <a:lnTo>
                  <a:pt x="2949086" y="77434"/>
                </a:lnTo>
                <a:lnTo>
                  <a:pt x="3082725" y="54364"/>
                </a:lnTo>
                <a:lnTo>
                  <a:pt x="3219251" y="27676"/>
                </a:lnTo>
                <a:lnTo>
                  <a:pt x="3317823" y="4814"/>
                </a:lnTo>
                <a:lnTo>
                  <a:pt x="335635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00"/>
          <p:cNvSpPr/>
          <p:nvPr/>
        </p:nvSpPr>
        <p:spPr>
          <a:xfrm>
            <a:off x="8778240" y="4423409"/>
            <a:ext cx="11430" cy="11431"/>
          </a:xfrm>
          <a:custGeom>
            <a:avLst/>
            <a:gdLst/>
            <a:ahLst/>
            <a:cxnLst/>
            <a:rect l="0" t="0" r="0" b="0"/>
            <a:pathLst>
              <a:path w="11430" h="11431">
                <a:moveTo>
                  <a:pt x="0" y="0"/>
                </a:moveTo>
                <a:lnTo>
                  <a:pt x="11429" y="114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01"/>
          <p:cNvSpPr/>
          <p:nvPr/>
        </p:nvSpPr>
        <p:spPr>
          <a:xfrm>
            <a:off x="7338059" y="3909059"/>
            <a:ext cx="1160662" cy="2217421"/>
          </a:xfrm>
          <a:custGeom>
            <a:avLst/>
            <a:gdLst/>
            <a:ahLst/>
            <a:cxnLst/>
            <a:rect l="0" t="0" r="0" b="0"/>
            <a:pathLst>
              <a:path w="1160662" h="2217421">
                <a:moveTo>
                  <a:pt x="0" y="2217420"/>
                </a:moveTo>
                <a:lnTo>
                  <a:pt x="9842" y="2197738"/>
                </a:lnTo>
                <a:lnTo>
                  <a:pt x="10724" y="2192586"/>
                </a:lnTo>
                <a:lnTo>
                  <a:pt x="10959" y="2189434"/>
                </a:lnTo>
                <a:lnTo>
                  <a:pt x="12387" y="2186063"/>
                </a:lnTo>
                <a:lnTo>
                  <a:pt x="17359" y="2178931"/>
                </a:lnTo>
                <a:lnTo>
                  <a:pt x="29629" y="2132583"/>
                </a:lnTo>
                <a:lnTo>
                  <a:pt x="34180" y="2109874"/>
                </a:lnTo>
                <a:lnTo>
                  <a:pt x="43007" y="2088893"/>
                </a:lnTo>
                <a:lnTo>
                  <a:pt x="52396" y="2074069"/>
                </a:lnTo>
                <a:lnTo>
                  <a:pt x="65919" y="2037007"/>
                </a:lnTo>
                <a:lnTo>
                  <a:pt x="68054" y="2019788"/>
                </a:lnTo>
                <a:lnTo>
                  <a:pt x="69500" y="2015815"/>
                </a:lnTo>
                <a:lnTo>
                  <a:pt x="84443" y="1990415"/>
                </a:lnTo>
                <a:lnTo>
                  <a:pt x="88331" y="1976406"/>
                </a:lnTo>
                <a:lnTo>
                  <a:pt x="89367" y="1969114"/>
                </a:lnTo>
                <a:lnTo>
                  <a:pt x="91328" y="1964253"/>
                </a:lnTo>
                <a:lnTo>
                  <a:pt x="93906" y="1961012"/>
                </a:lnTo>
                <a:lnTo>
                  <a:pt x="96894" y="1958851"/>
                </a:lnTo>
                <a:lnTo>
                  <a:pt x="98887" y="1956141"/>
                </a:lnTo>
                <a:lnTo>
                  <a:pt x="101100" y="1949743"/>
                </a:lnTo>
                <a:lnTo>
                  <a:pt x="102346" y="1939001"/>
                </a:lnTo>
                <a:lnTo>
                  <a:pt x="103791" y="1935288"/>
                </a:lnTo>
                <a:lnTo>
                  <a:pt x="110621" y="1923993"/>
                </a:lnTo>
                <a:lnTo>
                  <a:pt x="114480" y="1912604"/>
                </a:lnTo>
                <a:lnTo>
                  <a:pt x="121832" y="1901185"/>
                </a:lnTo>
                <a:lnTo>
                  <a:pt x="123998" y="1893568"/>
                </a:lnTo>
                <a:lnTo>
                  <a:pt x="125845" y="1891029"/>
                </a:lnTo>
                <a:lnTo>
                  <a:pt x="128348" y="1889336"/>
                </a:lnTo>
                <a:lnTo>
                  <a:pt x="131285" y="1888208"/>
                </a:lnTo>
                <a:lnTo>
                  <a:pt x="133243" y="1886185"/>
                </a:lnTo>
                <a:lnTo>
                  <a:pt x="134549" y="1883567"/>
                </a:lnTo>
                <a:lnTo>
                  <a:pt x="139774" y="1870428"/>
                </a:lnTo>
                <a:lnTo>
                  <a:pt x="142713" y="1864172"/>
                </a:lnTo>
                <a:lnTo>
                  <a:pt x="145943" y="1860001"/>
                </a:lnTo>
                <a:lnTo>
                  <a:pt x="149365" y="1857221"/>
                </a:lnTo>
                <a:lnTo>
                  <a:pt x="152917" y="1855368"/>
                </a:lnTo>
                <a:lnTo>
                  <a:pt x="179079" y="1812621"/>
                </a:lnTo>
                <a:lnTo>
                  <a:pt x="192524" y="1781154"/>
                </a:lnTo>
                <a:lnTo>
                  <a:pt x="211549" y="1752549"/>
                </a:lnTo>
                <a:lnTo>
                  <a:pt x="215942" y="1742841"/>
                </a:lnTo>
                <a:lnTo>
                  <a:pt x="224286" y="1730235"/>
                </a:lnTo>
                <a:lnTo>
                  <a:pt x="228592" y="1718457"/>
                </a:lnTo>
                <a:lnTo>
                  <a:pt x="236077" y="1706924"/>
                </a:lnTo>
                <a:lnTo>
                  <a:pt x="240129" y="1695464"/>
                </a:lnTo>
                <a:lnTo>
                  <a:pt x="248808" y="1684024"/>
                </a:lnTo>
                <a:lnTo>
                  <a:pt x="255785" y="1676402"/>
                </a:lnTo>
                <a:lnTo>
                  <a:pt x="258154" y="1672592"/>
                </a:lnTo>
                <a:lnTo>
                  <a:pt x="262757" y="1661161"/>
                </a:lnTo>
                <a:lnTo>
                  <a:pt x="270330" y="1649731"/>
                </a:lnTo>
                <a:lnTo>
                  <a:pt x="272547" y="1642110"/>
                </a:lnTo>
                <a:lnTo>
                  <a:pt x="280306" y="1631104"/>
                </a:lnTo>
                <a:lnTo>
                  <a:pt x="302814" y="1605069"/>
                </a:lnTo>
                <a:lnTo>
                  <a:pt x="308163" y="1592895"/>
                </a:lnTo>
                <a:lnTo>
                  <a:pt x="342959" y="1543762"/>
                </a:lnTo>
                <a:lnTo>
                  <a:pt x="361958" y="1522824"/>
                </a:lnTo>
                <a:lnTo>
                  <a:pt x="372113" y="1504743"/>
                </a:lnTo>
                <a:lnTo>
                  <a:pt x="376956" y="1490778"/>
                </a:lnTo>
                <a:lnTo>
                  <a:pt x="411543" y="1437518"/>
                </a:lnTo>
                <a:lnTo>
                  <a:pt x="422930" y="1419918"/>
                </a:lnTo>
                <a:lnTo>
                  <a:pt x="426732" y="1415242"/>
                </a:lnTo>
                <a:lnTo>
                  <a:pt x="458206" y="1348341"/>
                </a:lnTo>
                <a:lnTo>
                  <a:pt x="481811" y="1293769"/>
                </a:lnTo>
                <a:lnTo>
                  <a:pt x="512894" y="1239743"/>
                </a:lnTo>
                <a:lnTo>
                  <a:pt x="541532" y="1180596"/>
                </a:lnTo>
                <a:lnTo>
                  <a:pt x="566192" y="1122063"/>
                </a:lnTo>
                <a:lnTo>
                  <a:pt x="594864" y="1056456"/>
                </a:lnTo>
                <a:lnTo>
                  <a:pt x="620171" y="995055"/>
                </a:lnTo>
                <a:lnTo>
                  <a:pt x="644342" y="946765"/>
                </a:lnTo>
                <a:lnTo>
                  <a:pt x="672247" y="886313"/>
                </a:lnTo>
                <a:lnTo>
                  <a:pt x="698363" y="826443"/>
                </a:lnTo>
                <a:lnTo>
                  <a:pt x="729881" y="759364"/>
                </a:lnTo>
                <a:lnTo>
                  <a:pt x="757039" y="707488"/>
                </a:lnTo>
                <a:lnTo>
                  <a:pt x="786042" y="653530"/>
                </a:lnTo>
                <a:lnTo>
                  <a:pt x="815865" y="595681"/>
                </a:lnTo>
                <a:lnTo>
                  <a:pt x="843012" y="536332"/>
                </a:lnTo>
                <a:lnTo>
                  <a:pt x="871235" y="488549"/>
                </a:lnTo>
                <a:lnTo>
                  <a:pt x="905780" y="426892"/>
                </a:lnTo>
                <a:lnTo>
                  <a:pt x="931885" y="377241"/>
                </a:lnTo>
                <a:lnTo>
                  <a:pt x="968123" y="313000"/>
                </a:lnTo>
                <a:lnTo>
                  <a:pt x="1001024" y="254586"/>
                </a:lnTo>
                <a:lnTo>
                  <a:pt x="1026197" y="206358"/>
                </a:lnTo>
                <a:lnTo>
                  <a:pt x="1060273" y="159498"/>
                </a:lnTo>
                <a:lnTo>
                  <a:pt x="1097778" y="114150"/>
                </a:lnTo>
                <a:lnTo>
                  <a:pt x="1131154" y="66411"/>
                </a:lnTo>
                <a:lnTo>
                  <a:pt x="1137736" y="53647"/>
                </a:lnTo>
                <a:lnTo>
                  <a:pt x="1142710" y="39320"/>
                </a:lnTo>
                <a:lnTo>
                  <a:pt x="1150393" y="27032"/>
                </a:lnTo>
                <a:lnTo>
                  <a:pt x="1154504" y="15347"/>
                </a:lnTo>
                <a:lnTo>
                  <a:pt x="1159967" y="7668"/>
                </a:lnTo>
                <a:lnTo>
                  <a:pt x="1160661" y="5112"/>
                </a:lnTo>
                <a:lnTo>
                  <a:pt x="1159854" y="3408"/>
                </a:lnTo>
                <a:lnTo>
                  <a:pt x="115443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02"/>
          <p:cNvSpPr/>
          <p:nvPr/>
        </p:nvSpPr>
        <p:spPr>
          <a:xfrm>
            <a:off x="7955279" y="4640579"/>
            <a:ext cx="276190" cy="228458"/>
          </a:xfrm>
          <a:custGeom>
            <a:avLst/>
            <a:gdLst/>
            <a:ahLst/>
            <a:cxnLst/>
            <a:rect l="0" t="0" r="0" b="0"/>
            <a:pathLst>
              <a:path w="276190" h="228458">
                <a:moveTo>
                  <a:pt x="0" y="0"/>
                </a:moveTo>
                <a:lnTo>
                  <a:pt x="0" y="116765"/>
                </a:lnTo>
                <a:lnTo>
                  <a:pt x="1271" y="121023"/>
                </a:lnTo>
                <a:lnTo>
                  <a:pt x="3387" y="125132"/>
                </a:lnTo>
                <a:lnTo>
                  <a:pt x="6069" y="129142"/>
                </a:lnTo>
                <a:lnTo>
                  <a:pt x="7855" y="133085"/>
                </a:lnTo>
                <a:lnTo>
                  <a:pt x="9048" y="136983"/>
                </a:lnTo>
                <a:lnTo>
                  <a:pt x="9842" y="140852"/>
                </a:lnTo>
                <a:lnTo>
                  <a:pt x="10371" y="144702"/>
                </a:lnTo>
                <a:lnTo>
                  <a:pt x="10724" y="148538"/>
                </a:lnTo>
                <a:lnTo>
                  <a:pt x="11291" y="157752"/>
                </a:lnTo>
                <a:lnTo>
                  <a:pt x="14755" y="162399"/>
                </a:lnTo>
                <a:lnTo>
                  <a:pt x="17457" y="165416"/>
                </a:lnTo>
                <a:lnTo>
                  <a:pt x="27232" y="175542"/>
                </a:lnTo>
                <a:lnTo>
                  <a:pt x="33396" y="181798"/>
                </a:lnTo>
                <a:lnTo>
                  <a:pt x="43629" y="188749"/>
                </a:lnTo>
                <a:lnTo>
                  <a:pt x="52412" y="193109"/>
                </a:lnTo>
                <a:lnTo>
                  <a:pt x="60548" y="199280"/>
                </a:lnTo>
                <a:lnTo>
                  <a:pt x="68397" y="202869"/>
                </a:lnTo>
                <a:lnTo>
                  <a:pt x="72268" y="203826"/>
                </a:lnTo>
                <a:lnTo>
                  <a:pt x="79956" y="208276"/>
                </a:lnTo>
                <a:lnTo>
                  <a:pt x="83784" y="211241"/>
                </a:lnTo>
                <a:lnTo>
                  <a:pt x="91425" y="214535"/>
                </a:lnTo>
                <a:lnTo>
                  <a:pt x="99053" y="215999"/>
                </a:lnTo>
                <a:lnTo>
                  <a:pt x="106677" y="216650"/>
                </a:lnTo>
                <a:lnTo>
                  <a:pt x="110489" y="218093"/>
                </a:lnTo>
                <a:lnTo>
                  <a:pt x="118109" y="223084"/>
                </a:lnTo>
                <a:lnTo>
                  <a:pt x="123189" y="224923"/>
                </a:lnTo>
                <a:lnTo>
                  <a:pt x="129117" y="226149"/>
                </a:lnTo>
                <a:lnTo>
                  <a:pt x="135608" y="226966"/>
                </a:lnTo>
                <a:lnTo>
                  <a:pt x="142476" y="227511"/>
                </a:lnTo>
                <a:lnTo>
                  <a:pt x="149593" y="227874"/>
                </a:lnTo>
                <a:lnTo>
                  <a:pt x="164277" y="228277"/>
                </a:lnTo>
                <a:lnTo>
                  <a:pt x="179269" y="228457"/>
                </a:lnTo>
                <a:lnTo>
                  <a:pt x="186823" y="227235"/>
                </a:lnTo>
                <a:lnTo>
                  <a:pt x="194399" y="225150"/>
                </a:lnTo>
                <a:lnTo>
                  <a:pt x="201989" y="222490"/>
                </a:lnTo>
                <a:lnTo>
                  <a:pt x="209590" y="220717"/>
                </a:lnTo>
                <a:lnTo>
                  <a:pt x="217197" y="219535"/>
                </a:lnTo>
                <a:lnTo>
                  <a:pt x="224808" y="218747"/>
                </a:lnTo>
                <a:lnTo>
                  <a:pt x="231153" y="218221"/>
                </a:lnTo>
                <a:lnTo>
                  <a:pt x="236651" y="217871"/>
                </a:lnTo>
                <a:lnTo>
                  <a:pt x="241588" y="217638"/>
                </a:lnTo>
                <a:lnTo>
                  <a:pt x="247419" y="216212"/>
                </a:lnTo>
                <a:lnTo>
                  <a:pt x="253847" y="213991"/>
                </a:lnTo>
                <a:lnTo>
                  <a:pt x="260670" y="211241"/>
                </a:lnTo>
                <a:lnTo>
                  <a:pt x="266491" y="209407"/>
                </a:lnTo>
                <a:lnTo>
                  <a:pt x="276189" y="2074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03"/>
          <p:cNvSpPr/>
          <p:nvPr/>
        </p:nvSpPr>
        <p:spPr>
          <a:xfrm>
            <a:off x="8286750" y="4834889"/>
            <a:ext cx="11430" cy="11431"/>
          </a:xfrm>
          <a:custGeom>
            <a:avLst/>
            <a:gdLst/>
            <a:ahLst/>
            <a:cxnLst/>
            <a:rect l="0" t="0" r="0" b="0"/>
            <a:pathLst>
              <a:path w="11430" h="11431">
                <a:moveTo>
                  <a:pt x="0" y="0"/>
                </a:moveTo>
                <a:lnTo>
                  <a:pt x="11429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04"/>
          <p:cNvSpPr/>
          <p:nvPr/>
        </p:nvSpPr>
        <p:spPr>
          <a:xfrm>
            <a:off x="8355330" y="4767251"/>
            <a:ext cx="308396" cy="159021"/>
          </a:xfrm>
          <a:custGeom>
            <a:avLst/>
            <a:gdLst/>
            <a:ahLst/>
            <a:cxnLst/>
            <a:rect l="0" t="0" r="0" b="0"/>
            <a:pathLst>
              <a:path w="308396" h="159021">
                <a:moveTo>
                  <a:pt x="45720" y="21918"/>
                </a:moveTo>
                <a:lnTo>
                  <a:pt x="45720" y="9783"/>
                </a:lnTo>
                <a:lnTo>
                  <a:pt x="44450" y="6208"/>
                </a:lnTo>
                <a:lnTo>
                  <a:pt x="42333" y="3825"/>
                </a:lnTo>
                <a:lnTo>
                  <a:pt x="39652" y="2236"/>
                </a:lnTo>
                <a:lnTo>
                  <a:pt x="33286" y="471"/>
                </a:lnTo>
                <a:lnTo>
                  <a:pt x="29810" y="0"/>
                </a:lnTo>
                <a:lnTo>
                  <a:pt x="27493" y="956"/>
                </a:lnTo>
                <a:lnTo>
                  <a:pt x="25949" y="2864"/>
                </a:lnTo>
                <a:lnTo>
                  <a:pt x="24918" y="5405"/>
                </a:lnTo>
                <a:lnTo>
                  <a:pt x="24232" y="8370"/>
                </a:lnTo>
                <a:lnTo>
                  <a:pt x="23774" y="11616"/>
                </a:lnTo>
                <a:lnTo>
                  <a:pt x="23470" y="15050"/>
                </a:lnTo>
                <a:lnTo>
                  <a:pt x="21996" y="18609"/>
                </a:lnTo>
                <a:lnTo>
                  <a:pt x="19744" y="22253"/>
                </a:lnTo>
                <a:lnTo>
                  <a:pt x="16972" y="25951"/>
                </a:lnTo>
                <a:lnTo>
                  <a:pt x="15124" y="29687"/>
                </a:lnTo>
                <a:lnTo>
                  <a:pt x="13894" y="33447"/>
                </a:lnTo>
                <a:lnTo>
                  <a:pt x="13072" y="37224"/>
                </a:lnTo>
                <a:lnTo>
                  <a:pt x="11254" y="42282"/>
                </a:lnTo>
                <a:lnTo>
                  <a:pt x="8773" y="48194"/>
                </a:lnTo>
                <a:lnTo>
                  <a:pt x="5848" y="54675"/>
                </a:lnTo>
                <a:lnTo>
                  <a:pt x="3899" y="60267"/>
                </a:lnTo>
                <a:lnTo>
                  <a:pt x="2599" y="65264"/>
                </a:lnTo>
                <a:lnTo>
                  <a:pt x="1732" y="69866"/>
                </a:lnTo>
                <a:lnTo>
                  <a:pt x="1155" y="74203"/>
                </a:lnTo>
                <a:lnTo>
                  <a:pt x="770" y="78365"/>
                </a:lnTo>
                <a:lnTo>
                  <a:pt x="513" y="82409"/>
                </a:lnTo>
                <a:lnTo>
                  <a:pt x="228" y="90290"/>
                </a:lnTo>
                <a:lnTo>
                  <a:pt x="13" y="111088"/>
                </a:lnTo>
                <a:lnTo>
                  <a:pt x="0" y="134100"/>
                </a:lnTo>
                <a:lnTo>
                  <a:pt x="3386" y="138663"/>
                </a:lnTo>
                <a:lnTo>
                  <a:pt x="6068" y="141659"/>
                </a:lnTo>
                <a:lnTo>
                  <a:pt x="12433" y="148373"/>
                </a:lnTo>
                <a:lnTo>
                  <a:pt x="22249" y="158452"/>
                </a:lnTo>
                <a:lnTo>
                  <a:pt x="29362" y="158800"/>
                </a:lnTo>
                <a:lnTo>
                  <a:pt x="34814" y="158893"/>
                </a:lnTo>
                <a:lnTo>
                  <a:pt x="39719" y="157684"/>
                </a:lnTo>
                <a:lnTo>
                  <a:pt x="48556" y="152956"/>
                </a:lnTo>
                <a:lnTo>
                  <a:pt x="52690" y="149916"/>
                </a:lnTo>
                <a:lnTo>
                  <a:pt x="56717" y="146620"/>
                </a:lnTo>
                <a:lnTo>
                  <a:pt x="60671" y="143153"/>
                </a:lnTo>
                <a:lnTo>
                  <a:pt x="64577" y="139571"/>
                </a:lnTo>
                <a:lnTo>
                  <a:pt x="72304" y="132206"/>
                </a:lnTo>
                <a:lnTo>
                  <a:pt x="74873" y="128463"/>
                </a:lnTo>
                <a:lnTo>
                  <a:pt x="76585" y="124698"/>
                </a:lnTo>
                <a:lnTo>
                  <a:pt x="77726" y="120918"/>
                </a:lnTo>
                <a:lnTo>
                  <a:pt x="79758" y="117128"/>
                </a:lnTo>
                <a:lnTo>
                  <a:pt x="82382" y="113332"/>
                </a:lnTo>
                <a:lnTo>
                  <a:pt x="85401" y="109530"/>
                </a:lnTo>
                <a:lnTo>
                  <a:pt x="87413" y="105727"/>
                </a:lnTo>
                <a:lnTo>
                  <a:pt x="88756" y="101921"/>
                </a:lnTo>
                <a:lnTo>
                  <a:pt x="89650" y="98114"/>
                </a:lnTo>
                <a:lnTo>
                  <a:pt x="91517" y="93035"/>
                </a:lnTo>
                <a:lnTo>
                  <a:pt x="94031" y="87110"/>
                </a:lnTo>
                <a:lnTo>
                  <a:pt x="96977" y="80619"/>
                </a:lnTo>
                <a:lnTo>
                  <a:pt x="98941" y="72483"/>
                </a:lnTo>
                <a:lnTo>
                  <a:pt x="100250" y="63247"/>
                </a:lnTo>
                <a:lnTo>
                  <a:pt x="101124" y="53281"/>
                </a:lnTo>
                <a:lnTo>
                  <a:pt x="101706" y="44097"/>
                </a:lnTo>
                <a:lnTo>
                  <a:pt x="102767" y="13773"/>
                </a:lnTo>
                <a:lnTo>
                  <a:pt x="102824" y="11949"/>
                </a:lnTo>
                <a:lnTo>
                  <a:pt x="102849" y="14524"/>
                </a:lnTo>
                <a:lnTo>
                  <a:pt x="102866" y="20458"/>
                </a:lnTo>
                <a:lnTo>
                  <a:pt x="106255" y="24656"/>
                </a:lnTo>
                <a:lnTo>
                  <a:pt x="108936" y="27554"/>
                </a:lnTo>
                <a:lnTo>
                  <a:pt x="110724" y="32025"/>
                </a:lnTo>
                <a:lnTo>
                  <a:pt x="111915" y="37546"/>
                </a:lnTo>
                <a:lnTo>
                  <a:pt x="112710" y="43767"/>
                </a:lnTo>
                <a:lnTo>
                  <a:pt x="114510" y="49184"/>
                </a:lnTo>
                <a:lnTo>
                  <a:pt x="116979" y="54065"/>
                </a:lnTo>
                <a:lnTo>
                  <a:pt x="119896" y="58590"/>
                </a:lnTo>
                <a:lnTo>
                  <a:pt x="121840" y="62876"/>
                </a:lnTo>
                <a:lnTo>
                  <a:pt x="123137" y="67003"/>
                </a:lnTo>
                <a:lnTo>
                  <a:pt x="124001" y="71025"/>
                </a:lnTo>
                <a:lnTo>
                  <a:pt x="124577" y="74976"/>
                </a:lnTo>
                <a:lnTo>
                  <a:pt x="124961" y="78880"/>
                </a:lnTo>
                <a:lnTo>
                  <a:pt x="125217" y="82753"/>
                </a:lnTo>
                <a:lnTo>
                  <a:pt x="126658" y="86605"/>
                </a:lnTo>
                <a:lnTo>
                  <a:pt x="128888" y="90443"/>
                </a:lnTo>
                <a:lnTo>
                  <a:pt x="131645" y="94271"/>
                </a:lnTo>
                <a:lnTo>
                  <a:pt x="133484" y="98093"/>
                </a:lnTo>
                <a:lnTo>
                  <a:pt x="134709" y="101912"/>
                </a:lnTo>
                <a:lnTo>
                  <a:pt x="135526" y="105727"/>
                </a:lnTo>
                <a:lnTo>
                  <a:pt x="137340" y="109541"/>
                </a:lnTo>
                <a:lnTo>
                  <a:pt x="139820" y="113353"/>
                </a:lnTo>
                <a:lnTo>
                  <a:pt x="142743" y="117165"/>
                </a:lnTo>
                <a:lnTo>
                  <a:pt x="144692" y="120976"/>
                </a:lnTo>
                <a:lnTo>
                  <a:pt x="145992" y="124787"/>
                </a:lnTo>
                <a:lnTo>
                  <a:pt x="146858" y="128597"/>
                </a:lnTo>
                <a:lnTo>
                  <a:pt x="148705" y="132408"/>
                </a:lnTo>
                <a:lnTo>
                  <a:pt x="151206" y="136218"/>
                </a:lnTo>
                <a:lnTo>
                  <a:pt x="154144" y="140028"/>
                </a:lnTo>
                <a:lnTo>
                  <a:pt x="157372" y="143838"/>
                </a:lnTo>
                <a:lnTo>
                  <a:pt x="160795" y="147649"/>
                </a:lnTo>
                <a:lnTo>
                  <a:pt x="164346" y="151458"/>
                </a:lnTo>
                <a:lnTo>
                  <a:pt x="167984" y="153999"/>
                </a:lnTo>
                <a:lnTo>
                  <a:pt x="175412" y="156820"/>
                </a:lnTo>
                <a:lnTo>
                  <a:pt x="180667" y="158409"/>
                </a:lnTo>
                <a:lnTo>
                  <a:pt x="188291" y="158880"/>
                </a:lnTo>
                <a:lnTo>
                  <a:pt x="198594" y="159020"/>
                </a:lnTo>
                <a:lnTo>
                  <a:pt x="203516" y="157769"/>
                </a:lnTo>
                <a:lnTo>
                  <a:pt x="209337" y="155665"/>
                </a:lnTo>
                <a:lnTo>
                  <a:pt x="215758" y="152993"/>
                </a:lnTo>
                <a:lnTo>
                  <a:pt x="221309" y="149941"/>
                </a:lnTo>
                <a:lnTo>
                  <a:pt x="226279" y="146637"/>
                </a:lnTo>
                <a:lnTo>
                  <a:pt x="230862" y="143164"/>
                </a:lnTo>
                <a:lnTo>
                  <a:pt x="236458" y="138309"/>
                </a:lnTo>
                <a:lnTo>
                  <a:pt x="242728" y="132532"/>
                </a:lnTo>
                <a:lnTo>
                  <a:pt x="256469" y="119340"/>
                </a:lnTo>
                <a:lnTo>
                  <a:pt x="300368" y="75863"/>
                </a:lnTo>
                <a:lnTo>
                  <a:pt x="303115" y="70581"/>
                </a:lnTo>
                <a:lnTo>
                  <a:pt x="304946" y="64521"/>
                </a:lnTo>
                <a:lnTo>
                  <a:pt x="306168" y="57940"/>
                </a:lnTo>
                <a:lnTo>
                  <a:pt x="306981" y="52283"/>
                </a:lnTo>
                <a:lnTo>
                  <a:pt x="307524" y="47241"/>
                </a:lnTo>
                <a:lnTo>
                  <a:pt x="307886" y="42610"/>
                </a:lnTo>
                <a:lnTo>
                  <a:pt x="308128" y="38253"/>
                </a:lnTo>
                <a:lnTo>
                  <a:pt x="308395" y="30025"/>
                </a:lnTo>
                <a:lnTo>
                  <a:pt x="307197" y="27323"/>
                </a:lnTo>
                <a:lnTo>
                  <a:pt x="305128" y="25521"/>
                </a:lnTo>
                <a:lnTo>
                  <a:pt x="298750" y="22630"/>
                </a:lnTo>
                <a:lnTo>
                  <a:pt x="296956" y="23663"/>
                </a:lnTo>
                <a:lnTo>
                  <a:pt x="291577" y="28197"/>
                </a:lnTo>
                <a:lnTo>
                  <a:pt x="285749" y="333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05"/>
          <p:cNvSpPr/>
          <p:nvPr/>
        </p:nvSpPr>
        <p:spPr>
          <a:xfrm>
            <a:off x="6172200" y="5486400"/>
            <a:ext cx="251460" cy="205740"/>
          </a:xfrm>
          <a:custGeom>
            <a:avLst/>
            <a:gdLst/>
            <a:ahLst/>
            <a:cxnLst/>
            <a:rect l="0" t="0" r="0" b="0"/>
            <a:pathLst>
              <a:path w="251460" h="205740">
                <a:moveTo>
                  <a:pt x="0" y="0"/>
                </a:moveTo>
                <a:lnTo>
                  <a:pt x="0" y="9840"/>
                </a:lnTo>
                <a:lnTo>
                  <a:pt x="1270" y="10370"/>
                </a:lnTo>
                <a:lnTo>
                  <a:pt x="6067" y="10959"/>
                </a:lnTo>
                <a:lnTo>
                  <a:pt x="9125" y="12386"/>
                </a:lnTo>
                <a:lnTo>
                  <a:pt x="15908" y="17358"/>
                </a:lnTo>
                <a:lnTo>
                  <a:pt x="18225" y="20461"/>
                </a:lnTo>
                <a:lnTo>
                  <a:pt x="19770" y="23801"/>
                </a:lnTo>
                <a:lnTo>
                  <a:pt x="20800" y="27297"/>
                </a:lnTo>
                <a:lnTo>
                  <a:pt x="24027" y="29628"/>
                </a:lnTo>
                <a:lnTo>
                  <a:pt x="28718" y="31182"/>
                </a:lnTo>
                <a:lnTo>
                  <a:pt x="34385" y="32218"/>
                </a:lnTo>
                <a:lnTo>
                  <a:pt x="39433" y="34178"/>
                </a:lnTo>
                <a:lnTo>
                  <a:pt x="44069" y="36755"/>
                </a:lnTo>
                <a:lnTo>
                  <a:pt x="48429" y="39744"/>
                </a:lnTo>
                <a:lnTo>
                  <a:pt x="53876" y="44275"/>
                </a:lnTo>
                <a:lnTo>
                  <a:pt x="60047" y="49837"/>
                </a:lnTo>
                <a:lnTo>
                  <a:pt x="77481" y="66413"/>
                </a:lnTo>
                <a:lnTo>
                  <a:pt x="82134" y="70945"/>
                </a:lnTo>
                <a:lnTo>
                  <a:pt x="87776" y="75236"/>
                </a:lnTo>
                <a:lnTo>
                  <a:pt x="94077" y="79368"/>
                </a:lnTo>
                <a:lnTo>
                  <a:pt x="100818" y="83391"/>
                </a:lnTo>
                <a:lnTo>
                  <a:pt x="107852" y="89884"/>
                </a:lnTo>
                <a:lnTo>
                  <a:pt x="115081" y="98023"/>
                </a:lnTo>
                <a:lnTo>
                  <a:pt x="122440" y="107258"/>
                </a:lnTo>
                <a:lnTo>
                  <a:pt x="129887" y="114685"/>
                </a:lnTo>
                <a:lnTo>
                  <a:pt x="137391" y="120906"/>
                </a:lnTo>
                <a:lnTo>
                  <a:pt x="144934" y="126324"/>
                </a:lnTo>
                <a:lnTo>
                  <a:pt x="151232" y="131206"/>
                </a:lnTo>
                <a:lnTo>
                  <a:pt x="156702" y="135731"/>
                </a:lnTo>
                <a:lnTo>
                  <a:pt x="161617" y="140017"/>
                </a:lnTo>
                <a:lnTo>
                  <a:pt x="166165" y="142875"/>
                </a:lnTo>
                <a:lnTo>
                  <a:pt x="170467" y="144779"/>
                </a:lnTo>
                <a:lnTo>
                  <a:pt x="174604" y="146049"/>
                </a:lnTo>
                <a:lnTo>
                  <a:pt x="178633" y="148166"/>
                </a:lnTo>
                <a:lnTo>
                  <a:pt x="182588" y="150847"/>
                </a:lnTo>
                <a:lnTo>
                  <a:pt x="190370" y="157213"/>
                </a:lnTo>
                <a:lnTo>
                  <a:pt x="194223" y="160689"/>
                </a:lnTo>
                <a:lnTo>
                  <a:pt x="201891" y="167937"/>
                </a:lnTo>
                <a:lnTo>
                  <a:pt x="222567" y="188290"/>
                </a:lnTo>
                <a:lnTo>
                  <a:pt x="225848" y="190296"/>
                </a:lnTo>
                <a:lnTo>
                  <a:pt x="232880" y="192526"/>
                </a:lnTo>
                <a:lnTo>
                  <a:pt x="240239" y="196903"/>
                </a:lnTo>
                <a:lnTo>
                  <a:pt x="251459" y="2057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06"/>
          <p:cNvSpPr/>
          <p:nvPr/>
        </p:nvSpPr>
        <p:spPr>
          <a:xfrm>
            <a:off x="6263639" y="5440679"/>
            <a:ext cx="57151" cy="400051"/>
          </a:xfrm>
          <a:custGeom>
            <a:avLst/>
            <a:gdLst/>
            <a:ahLst/>
            <a:cxnLst/>
            <a:rect l="0" t="0" r="0" b="0"/>
            <a:pathLst>
              <a:path w="57151" h="400051">
                <a:moveTo>
                  <a:pt x="57150" y="0"/>
                </a:moveTo>
                <a:lnTo>
                  <a:pt x="57150" y="43954"/>
                </a:lnTo>
                <a:lnTo>
                  <a:pt x="55881" y="54703"/>
                </a:lnTo>
                <a:lnTo>
                  <a:pt x="53764" y="64409"/>
                </a:lnTo>
                <a:lnTo>
                  <a:pt x="51083" y="73420"/>
                </a:lnTo>
                <a:lnTo>
                  <a:pt x="49295" y="81966"/>
                </a:lnTo>
                <a:lnTo>
                  <a:pt x="48104" y="90205"/>
                </a:lnTo>
                <a:lnTo>
                  <a:pt x="47309" y="98236"/>
                </a:lnTo>
                <a:lnTo>
                  <a:pt x="43040" y="127481"/>
                </a:lnTo>
                <a:lnTo>
                  <a:pt x="40123" y="145947"/>
                </a:lnTo>
                <a:lnTo>
                  <a:pt x="36909" y="163338"/>
                </a:lnTo>
                <a:lnTo>
                  <a:pt x="29951" y="196208"/>
                </a:lnTo>
                <a:lnTo>
                  <a:pt x="27588" y="209546"/>
                </a:lnTo>
                <a:lnTo>
                  <a:pt x="26011" y="220977"/>
                </a:lnTo>
                <a:lnTo>
                  <a:pt x="24962" y="231138"/>
                </a:lnTo>
                <a:lnTo>
                  <a:pt x="24261" y="241722"/>
                </a:lnTo>
                <a:lnTo>
                  <a:pt x="23795" y="252588"/>
                </a:lnTo>
                <a:lnTo>
                  <a:pt x="23483" y="263642"/>
                </a:lnTo>
                <a:lnTo>
                  <a:pt x="22006" y="274822"/>
                </a:lnTo>
                <a:lnTo>
                  <a:pt x="19750" y="286085"/>
                </a:lnTo>
                <a:lnTo>
                  <a:pt x="16977" y="297403"/>
                </a:lnTo>
                <a:lnTo>
                  <a:pt x="15128" y="306219"/>
                </a:lnTo>
                <a:lnTo>
                  <a:pt x="13896" y="313366"/>
                </a:lnTo>
                <a:lnTo>
                  <a:pt x="12526" y="324694"/>
                </a:lnTo>
                <a:lnTo>
                  <a:pt x="11917" y="333962"/>
                </a:lnTo>
                <a:lnTo>
                  <a:pt x="10485" y="339482"/>
                </a:lnTo>
                <a:lnTo>
                  <a:pt x="8260" y="345701"/>
                </a:lnTo>
                <a:lnTo>
                  <a:pt x="5507" y="352388"/>
                </a:lnTo>
                <a:lnTo>
                  <a:pt x="3671" y="358115"/>
                </a:lnTo>
                <a:lnTo>
                  <a:pt x="2448" y="363204"/>
                </a:lnTo>
                <a:lnTo>
                  <a:pt x="1088" y="372244"/>
                </a:lnTo>
                <a:lnTo>
                  <a:pt x="323" y="384473"/>
                </a:lnTo>
                <a:lnTo>
                  <a:pt x="0" y="4000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07"/>
          <p:cNvSpPr/>
          <p:nvPr/>
        </p:nvSpPr>
        <p:spPr>
          <a:xfrm>
            <a:off x="7509509" y="4812029"/>
            <a:ext cx="205740" cy="337925"/>
          </a:xfrm>
          <a:custGeom>
            <a:avLst/>
            <a:gdLst/>
            <a:ahLst/>
            <a:cxnLst/>
            <a:rect l="0" t="0" r="0" b="0"/>
            <a:pathLst>
              <a:path w="205740" h="337925">
                <a:moveTo>
                  <a:pt x="57150" y="0"/>
                </a:moveTo>
                <a:lnTo>
                  <a:pt x="57150" y="15910"/>
                </a:lnTo>
                <a:lnTo>
                  <a:pt x="58421" y="19497"/>
                </a:lnTo>
                <a:lnTo>
                  <a:pt x="63218" y="26869"/>
                </a:lnTo>
                <a:lnTo>
                  <a:pt x="66992" y="32091"/>
                </a:lnTo>
                <a:lnTo>
                  <a:pt x="67874" y="36700"/>
                </a:lnTo>
                <a:lnTo>
                  <a:pt x="68267" y="44251"/>
                </a:lnTo>
                <a:lnTo>
                  <a:pt x="68540" y="64875"/>
                </a:lnTo>
                <a:lnTo>
                  <a:pt x="71949" y="73707"/>
                </a:lnTo>
                <a:lnTo>
                  <a:pt x="74636" y="79618"/>
                </a:lnTo>
                <a:lnTo>
                  <a:pt x="77698" y="83559"/>
                </a:lnTo>
                <a:lnTo>
                  <a:pt x="81009" y="86186"/>
                </a:lnTo>
                <a:lnTo>
                  <a:pt x="84486" y="87938"/>
                </a:lnTo>
                <a:lnTo>
                  <a:pt x="88074" y="90375"/>
                </a:lnTo>
                <a:lnTo>
                  <a:pt x="91736" y="93270"/>
                </a:lnTo>
                <a:lnTo>
                  <a:pt x="95447" y="96470"/>
                </a:lnTo>
                <a:lnTo>
                  <a:pt x="99192" y="98604"/>
                </a:lnTo>
                <a:lnTo>
                  <a:pt x="102958" y="100026"/>
                </a:lnTo>
                <a:lnTo>
                  <a:pt x="106739" y="100974"/>
                </a:lnTo>
                <a:lnTo>
                  <a:pt x="110529" y="101606"/>
                </a:lnTo>
                <a:lnTo>
                  <a:pt x="114326" y="102028"/>
                </a:lnTo>
                <a:lnTo>
                  <a:pt x="118127" y="102309"/>
                </a:lnTo>
                <a:lnTo>
                  <a:pt x="121932" y="102496"/>
                </a:lnTo>
                <a:lnTo>
                  <a:pt x="134905" y="102821"/>
                </a:lnTo>
                <a:lnTo>
                  <a:pt x="135656" y="101567"/>
                </a:lnTo>
                <a:lnTo>
                  <a:pt x="136492" y="96788"/>
                </a:lnTo>
                <a:lnTo>
                  <a:pt x="137985" y="95005"/>
                </a:lnTo>
                <a:lnTo>
                  <a:pt x="140250" y="93817"/>
                </a:lnTo>
                <a:lnTo>
                  <a:pt x="143030" y="93025"/>
                </a:lnTo>
                <a:lnTo>
                  <a:pt x="144884" y="91227"/>
                </a:lnTo>
                <a:lnTo>
                  <a:pt x="146119" y="88758"/>
                </a:lnTo>
                <a:lnTo>
                  <a:pt x="147492" y="82628"/>
                </a:lnTo>
                <a:lnTo>
                  <a:pt x="148102" y="75671"/>
                </a:lnTo>
                <a:lnTo>
                  <a:pt x="148373" y="68345"/>
                </a:lnTo>
                <a:lnTo>
                  <a:pt x="148547" y="53294"/>
                </a:lnTo>
                <a:lnTo>
                  <a:pt x="148591" y="211"/>
                </a:lnTo>
                <a:lnTo>
                  <a:pt x="154658" y="6130"/>
                </a:lnTo>
                <a:lnTo>
                  <a:pt x="159550" y="10965"/>
                </a:lnTo>
                <a:lnTo>
                  <a:pt x="159881" y="17360"/>
                </a:lnTo>
                <a:lnTo>
                  <a:pt x="161197" y="19193"/>
                </a:lnTo>
                <a:lnTo>
                  <a:pt x="163345" y="20416"/>
                </a:lnTo>
                <a:lnTo>
                  <a:pt x="166048" y="21231"/>
                </a:lnTo>
                <a:lnTo>
                  <a:pt x="167848" y="24314"/>
                </a:lnTo>
                <a:lnTo>
                  <a:pt x="169850" y="34513"/>
                </a:lnTo>
                <a:lnTo>
                  <a:pt x="174126" y="44126"/>
                </a:lnTo>
                <a:lnTo>
                  <a:pt x="177044" y="48468"/>
                </a:lnTo>
                <a:lnTo>
                  <a:pt x="180286" y="56678"/>
                </a:lnTo>
                <a:lnTo>
                  <a:pt x="181728" y="64560"/>
                </a:lnTo>
                <a:lnTo>
                  <a:pt x="182368" y="72297"/>
                </a:lnTo>
                <a:lnTo>
                  <a:pt x="182653" y="79969"/>
                </a:lnTo>
                <a:lnTo>
                  <a:pt x="182729" y="83793"/>
                </a:lnTo>
                <a:lnTo>
                  <a:pt x="184050" y="87612"/>
                </a:lnTo>
                <a:lnTo>
                  <a:pt x="188904" y="95242"/>
                </a:lnTo>
                <a:lnTo>
                  <a:pt x="191907" y="102867"/>
                </a:lnTo>
                <a:lnTo>
                  <a:pt x="194513" y="111759"/>
                </a:lnTo>
                <a:lnTo>
                  <a:pt x="196985" y="117686"/>
                </a:lnTo>
                <a:lnTo>
                  <a:pt x="199904" y="124177"/>
                </a:lnTo>
                <a:lnTo>
                  <a:pt x="201849" y="129775"/>
                </a:lnTo>
                <a:lnTo>
                  <a:pt x="204011" y="139381"/>
                </a:lnTo>
                <a:lnTo>
                  <a:pt x="204972" y="147884"/>
                </a:lnTo>
                <a:lnTo>
                  <a:pt x="205399" y="157166"/>
                </a:lnTo>
                <a:lnTo>
                  <a:pt x="205673" y="180435"/>
                </a:lnTo>
                <a:lnTo>
                  <a:pt x="205739" y="231897"/>
                </a:lnTo>
                <a:lnTo>
                  <a:pt x="204469" y="235878"/>
                </a:lnTo>
                <a:lnTo>
                  <a:pt x="199673" y="243688"/>
                </a:lnTo>
                <a:lnTo>
                  <a:pt x="197885" y="250089"/>
                </a:lnTo>
                <a:lnTo>
                  <a:pt x="196694" y="258166"/>
                </a:lnTo>
                <a:lnTo>
                  <a:pt x="195899" y="267361"/>
                </a:lnTo>
                <a:lnTo>
                  <a:pt x="194099" y="273491"/>
                </a:lnTo>
                <a:lnTo>
                  <a:pt x="191630" y="277577"/>
                </a:lnTo>
                <a:lnTo>
                  <a:pt x="185499" y="283388"/>
                </a:lnTo>
                <a:lnTo>
                  <a:pt x="167484" y="301181"/>
                </a:lnTo>
                <a:lnTo>
                  <a:pt x="162456" y="304928"/>
                </a:lnTo>
                <a:lnTo>
                  <a:pt x="156564" y="308695"/>
                </a:lnTo>
                <a:lnTo>
                  <a:pt x="150096" y="312477"/>
                </a:lnTo>
                <a:lnTo>
                  <a:pt x="144514" y="316268"/>
                </a:lnTo>
                <a:lnTo>
                  <a:pt x="139524" y="320065"/>
                </a:lnTo>
                <a:lnTo>
                  <a:pt x="134926" y="323867"/>
                </a:lnTo>
                <a:lnTo>
                  <a:pt x="130591" y="326402"/>
                </a:lnTo>
                <a:lnTo>
                  <a:pt x="126431" y="328091"/>
                </a:lnTo>
                <a:lnTo>
                  <a:pt x="122387" y="329218"/>
                </a:lnTo>
                <a:lnTo>
                  <a:pt x="118421" y="329968"/>
                </a:lnTo>
                <a:lnTo>
                  <a:pt x="114508" y="330469"/>
                </a:lnTo>
                <a:lnTo>
                  <a:pt x="110628" y="330803"/>
                </a:lnTo>
                <a:lnTo>
                  <a:pt x="106773" y="332295"/>
                </a:lnTo>
                <a:lnTo>
                  <a:pt x="102932" y="334561"/>
                </a:lnTo>
                <a:lnTo>
                  <a:pt x="99101" y="337341"/>
                </a:lnTo>
                <a:lnTo>
                  <a:pt x="95278" y="337924"/>
                </a:lnTo>
                <a:lnTo>
                  <a:pt x="91458" y="337043"/>
                </a:lnTo>
                <a:lnTo>
                  <a:pt x="87642" y="335185"/>
                </a:lnTo>
                <a:lnTo>
                  <a:pt x="83829" y="333947"/>
                </a:lnTo>
                <a:lnTo>
                  <a:pt x="80016" y="333122"/>
                </a:lnTo>
                <a:lnTo>
                  <a:pt x="76204" y="332571"/>
                </a:lnTo>
                <a:lnTo>
                  <a:pt x="72393" y="332204"/>
                </a:lnTo>
                <a:lnTo>
                  <a:pt x="68582" y="331960"/>
                </a:lnTo>
                <a:lnTo>
                  <a:pt x="64772" y="331796"/>
                </a:lnTo>
                <a:lnTo>
                  <a:pt x="57151" y="331615"/>
                </a:lnTo>
                <a:lnTo>
                  <a:pt x="53341" y="331567"/>
                </a:lnTo>
                <a:lnTo>
                  <a:pt x="49531" y="330265"/>
                </a:lnTo>
                <a:lnTo>
                  <a:pt x="45720" y="328127"/>
                </a:lnTo>
                <a:lnTo>
                  <a:pt x="41911" y="325431"/>
                </a:lnTo>
                <a:lnTo>
                  <a:pt x="38100" y="323634"/>
                </a:lnTo>
                <a:lnTo>
                  <a:pt x="34291" y="322437"/>
                </a:lnTo>
                <a:lnTo>
                  <a:pt x="30481" y="321638"/>
                </a:lnTo>
                <a:lnTo>
                  <a:pt x="26670" y="321105"/>
                </a:lnTo>
                <a:lnTo>
                  <a:pt x="22860" y="320751"/>
                </a:lnTo>
                <a:lnTo>
                  <a:pt x="19050" y="320514"/>
                </a:lnTo>
                <a:lnTo>
                  <a:pt x="15241" y="319086"/>
                </a:lnTo>
                <a:lnTo>
                  <a:pt x="11431" y="316864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08"/>
          <p:cNvSpPr/>
          <p:nvPr/>
        </p:nvSpPr>
        <p:spPr>
          <a:xfrm>
            <a:off x="3326762" y="4459813"/>
            <a:ext cx="445139" cy="305785"/>
          </a:xfrm>
          <a:custGeom>
            <a:avLst/>
            <a:gdLst/>
            <a:ahLst/>
            <a:cxnLst/>
            <a:rect l="0" t="0" r="0" b="0"/>
            <a:pathLst>
              <a:path w="445139" h="305785">
                <a:moveTo>
                  <a:pt x="285117" y="43606"/>
                </a:moveTo>
                <a:lnTo>
                  <a:pt x="266914" y="37539"/>
                </a:lnTo>
                <a:lnTo>
                  <a:pt x="261552" y="34481"/>
                </a:lnTo>
                <a:lnTo>
                  <a:pt x="257977" y="31173"/>
                </a:lnTo>
                <a:lnTo>
                  <a:pt x="255594" y="27697"/>
                </a:lnTo>
                <a:lnTo>
                  <a:pt x="252735" y="25381"/>
                </a:lnTo>
                <a:lnTo>
                  <a:pt x="249559" y="23836"/>
                </a:lnTo>
                <a:lnTo>
                  <a:pt x="246172" y="22806"/>
                </a:lnTo>
                <a:lnTo>
                  <a:pt x="239022" y="18275"/>
                </a:lnTo>
                <a:lnTo>
                  <a:pt x="235337" y="15289"/>
                </a:lnTo>
                <a:lnTo>
                  <a:pt x="229070" y="12028"/>
                </a:lnTo>
                <a:lnTo>
                  <a:pt x="221083" y="8584"/>
                </a:lnTo>
                <a:lnTo>
                  <a:pt x="211948" y="5018"/>
                </a:lnTo>
                <a:lnTo>
                  <a:pt x="203318" y="2641"/>
                </a:lnTo>
                <a:lnTo>
                  <a:pt x="195024" y="1056"/>
                </a:lnTo>
                <a:lnTo>
                  <a:pt x="186956" y="0"/>
                </a:lnTo>
                <a:lnTo>
                  <a:pt x="179036" y="565"/>
                </a:lnTo>
                <a:lnTo>
                  <a:pt x="171217" y="2212"/>
                </a:lnTo>
                <a:lnTo>
                  <a:pt x="163464" y="4581"/>
                </a:lnTo>
                <a:lnTo>
                  <a:pt x="155755" y="7429"/>
                </a:lnTo>
                <a:lnTo>
                  <a:pt x="148076" y="10598"/>
                </a:lnTo>
                <a:lnTo>
                  <a:pt x="140417" y="13981"/>
                </a:lnTo>
                <a:lnTo>
                  <a:pt x="125132" y="21126"/>
                </a:lnTo>
                <a:lnTo>
                  <a:pt x="117501" y="24810"/>
                </a:lnTo>
                <a:lnTo>
                  <a:pt x="105635" y="32289"/>
                </a:lnTo>
                <a:lnTo>
                  <a:pt x="96127" y="39846"/>
                </a:lnTo>
                <a:lnTo>
                  <a:pt x="87669" y="47439"/>
                </a:lnTo>
                <a:lnTo>
                  <a:pt x="76289" y="55047"/>
                </a:lnTo>
                <a:lnTo>
                  <a:pt x="69698" y="58853"/>
                </a:lnTo>
                <a:lnTo>
                  <a:pt x="62765" y="65201"/>
                </a:lnTo>
                <a:lnTo>
                  <a:pt x="55603" y="73243"/>
                </a:lnTo>
                <a:lnTo>
                  <a:pt x="48288" y="82414"/>
                </a:lnTo>
                <a:lnTo>
                  <a:pt x="42141" y="91068"/>
                </a:lnTo>
                <a:lnTo>
                  <a:pt x="36773" y="99378"/>
                </a:lnTo>
                <a:lnTo>
                  <a:pt x="31925" y="107457"/>
                </a:lnTo>
                <a:lnTo>
                  <a:pt x="28692" y="114114"/>
                </a:lnTo>
                <a:lnTo>
                  <a:pt x="26537" y="119821"/>
                </a:lnTo>
                <a:lnTo>
                  <a:pt x="25101" y="124896"/>
                </a:lnTo>
                <a:lnTo>
                  <a:pt x="20118" y="140696"/>
                </a:lnTo>
                <a:lnTo>
                  <a:pt x="6571" y="181882"/>
                </a:lnTo>
                <a:lnTo>
                  <a:pt x="4170" y="191670"/>
                </a:lnTo>
                <a:lnTo>
                  <a:pt x="2569" y="200736"/>
                </a:lnTo>
                <a:lnTo>
                  <a:pt x="1502" y="209319"/>
                </a:lnTo>
                <a:lnTo>
                  <a:pt x="790" y="220121"/>
                </a:lnTo>
                <a:lnTo>
                  <a:pt x="316" y="232403"/>
                </a:lnTo>
                <a:lnTo>
                  <a:pt x="0" y="245671"/>
                </a:lnTo>
                <a:lnTo>
                  <a:pt x="1059" y="255786"/>
                </a:lnTo>
                <a:lnTo>
                  <a:pt x="3035" y="263800"/>
                </a:lnTo>
                <a:lnTo>
                  <a:pt x="5623" y="270412"/>
                </a:lnTo>
                <a:lnTo>
                  <a:pt x="8618" y="276090"/>
                </a:lnTo>
                <a:lnTo>
                  <a:pt x="11884" y="281146"/>
                </a:lnTo>
                <a:lnTo>
                  <a:pt x="18900" y="290149"/>
                </a:lnTo>
                <a:lnTo>
                  <a:pt x="26252" y="298384"/>
                </a:lnTo>
                <a:lnTo>
                  <a:pt x="29991" y="301088"/>
                </a:lnTo>
                <a:lnTo>
                  <a:pt x="37531" y="304093"/>
                </a:lnTo>
                <a:lnTo>
                  <a:pt x="48502" y="305428"/>
                </a:lnTo>
                <a:lnTo>
                  <a:pt x="54984" y="305784"/>
                </a:lnTo>
                <a:lnTo>
                  <a:pt x="60575" y="304751"/>
                </a:lnTo>
                <a:lnTo>
                  <a:pt x="70174" y="300218"/>
                </a:lnTo>
                <a:lnTo>
                  <a:pt x="78322" y="293421"/>
                </a:lnTo>
                <a:lnTo>
                  <a:pt x="88834" y="283809"/>
                </a:lnTo>
                <a:lnTo>
                  <a:pt x="124513" y="249398"/>
                </a:lnTo>
                <a:lnTo>
                  <a:pt x="136137" y="237951"/>
                </a:lnTo>
                <a:lnTo>
                  <a:pt x="147698" y="222699"/>
                </a:lnTo>
                <a:lnTo>
                  <a:pt x="159214" y="204912"/>
                </a:lnTo>
                <a:lnTo>
                  <a:pt x="170702" y="185433"/>
                </a:lnTo>
                <a:lnTo>
                  <a:pt x="180901" y="169908"/>
                </a:lnTo>
                <a:lnTo>
                  <a:pt x="190239" y="157017"/>
                </a:lnTo>
                <a:lnTo>
                  <a:pt x="199006" y="145884"/>
                </a:lnTo>
                <a:lnTo>
                  <a:pt x="204850" y="135921"/>
                </a:lnTo>
                <a:lnTo>
                  <a:pt x="208746" y="126739"/>
                </a:lnTo>
                <a:lnTo>
                  <a:pt x="211343" y="118078"/>
                </a:lnTo>
                <a:lnTo>
                  <a:pt x="215615" y="105954"/>
                </a:lnTo>
                <a:lnTo>
                  <a:pt x="227134" y="75550"/>
                </a:lnTo>
                <a:lnTo>
                  <a:pt x="231221" y="61092"/>
                </a:lnTo>
                <a:lnTo>
                  <a:pt x="233947" y="47644"/>
                </a:lnTo>
                <a:lnTo>
                  <a:pt x="238321" y="16887"/>
                </a:lnTo>
                <a:lnTo>
                  <a:pt x="237409" y="14364"/>
                </a:lnTo>
                <a:lnTo>
                  <a:pt x="235532" y="12681"/>
                </a:lnTo>
                <a:lnTo>
                  <a:pt x="229462" y="9981"/>
                </a:lnTo>
                <a:lnTo>
                  <a:pt x="228964" y="11030"/>
                </a:lnTo>
                <a:lnTo>
                  <a:pt x="228410" y="15581"/>
                </a:lnTo>
                <a:lnTo>
                  <a:pt x="228006" y="91476"/>
                </a:lnTo>
                <a:lnTo>
                  <a:pt x="229263" y="104729"/>
                </a:lnTo>
                <a:lnTo>
                  <a:pt x="231371" y="119915"/>
                </a:lnTo>
                <a:lnTo>
                  <a:pt x="234047" y="136389"/>
                </a:lnTo>
                <a:lnTo>
                  <a:pt x="235831" y="149911"/>
                </a:lnTo>
                <a:lnTo>
                  <a:pt x="237019" y="161466"/>
                </a:lnTo>
                <a:lnTo>
                  <a:pt x="237812" y="171710"/>
                </a:lnTo>
                <a:lnTo>
                  <a:pt x="239611" y="179808"/>
                </a:lnTo>
                <a:lnTo>
                  <a:pt x="242080" y="186478"/>
                </a:lnTo>
                <a:lnTo>
                  <a:pt x="244996" y="192194"/>
                </a:lnTo>
                <a:lnTo>
                  <a:pt x="248210" y="199815"/>
                </a:lnTo>
                <a:lnTo>
                  <a:pt x="251622" y="208705"/>
                </a:lnTo>
                <a:lnTo>
                  <a:pt x="255167" y="218442"/>
                </a:lnTo>
                <a:lnTo>
                  <a:pt x="260071" y="227474"/>
                </a:lnTo>
                <a:lnTo>
                  <a:pt x="265879" y="236035"/>
                </a:lnTo>
                <a:lnTo>
                  <a:pt x="272292" y="244282"/>
                </a:lnTo>
                <a:lnTo>
                  <a:pt x="277837" y="251050"/>
                </a:lnTo>
                <a:lnTo>
                  <a:pt x="282804" y="256832"/>
                </a:lnTo>
                <a:lnTo>
                  <a:pt x="287385" y="261957"/>
                </a:lnTo>
                <a:lnTo>
                  <a:pt x="292979" y="265373"/>
                </a:lnTo>
                <a:lnTo>
                  <a:pt x="305968" y="269170"/>
                </a:lnTo>
                <a:lnTo>
                  <a:pt x="314258" y="270182"/>
                </a:lnTo>
                <a:lnTo>
                  <a:pt x="323595" y="270857"/>
                </a:lnTo>
                <a:lnTo>
                  <a:pt x="341588" y="271606"/>
                </a:lnTo>
                <a:lnTo>
                  <a:pt x="353819" y="271940"/>
                </a:lnTo>
                <a:lnTo>
                  <a:pt x="366875" y="268701"/>
                </a:lnTo>
                <a:lnTo>
                  <a:pt x="373912" y="266060"/>
                </a:lnTo>
                <a:lnTo>
                  <a:pt x="381144" y="263029"/>
                </a:lnTo>
                <a:lnTo>
                  <a:pt x="388506" y="259738"/>
                </a:lnTo>
                <a:lnTo>
                  <a:pt x="402188" y="252695"/>
                </a:lnTo>
                <a:lnTo>
                  <a:pt x="412502" y="245331"/>
                </a:lnTo>
                <a:lnTo>
                  <a:pt x="421320" y="237825"/>
                </a:lnTo>
                <a:lnTo>
                  <a:pt x="445138" y="20362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09"/>
          <p:cNvSpPr/>
          <p:nvPr/>
        </p:nvSpPr>
        <p:spPr>
          <a:xfrm>
            <a:off x="3840479" y="4423422"/>
            <a:ext cx="205742" cy="22848"/>
          </a:xfrm>
          <a:custGeom>
            <a:avLst/>
            <a:gdLst/>
            <a:ahLst/>
            <a:cxnLst/>
            <a:rect l="0" t="0" r="0" b="0"/>
            <a:pathLst>
              <a:path w="205742" h="22848">
                <a:moveTo>
                  <a:pt x="0" y="22847"/>
                </a:moveTo>
                <a:lnTo>
                  <a:pt x="12136" y="16780"/>
                </a:lnTo>
                <a:lnTo>
                  <a:pt x="16981" y="14992"/>
                </a:lnTo>
                <a:lnTo>
                  <a:pt x="21481" y="13800"/>
                </a:lnTo>
                <a:lnTo>
                  <a:pt x="25751" y="13006"/>
                </a:lnTo>
                <a:lnTo>
                  <a:pt x="29867" y="12477"/>
                </a:lnTo>
                <a:lnTo>
                  <a:pt x="33882" y="12123"/>
                </a:lnTo>
                <a:lnTo>
                  <a:pt x="37828" y="11888"/>
                </a:lnTo>
                <a:lnTo>
                  <a:pt x="45600" y="11627"/>
                </a:lnTo>
                <a:lnTo>
                  <a:pt x="49450" y="11557"/>
                </a:lnTo>
                <a:lnTo>
                  <a:pt x="54557" y="10241"/>
                </a:lnTo>
                <a:lnTo>
                  <a:pt x="60501" y="8093"/>
                </a:lnTo>
                <a:lnTo>
                  <a:pt x="67004" y="5391"/>
                </a:lnTo>
                <a:lnTo>
                  <a:pt x="72610" y="3589"/>
                </a:lnTo>
                <a:lnTo>
                  <a:pt x="77617" y="2389"/>
                </a:lnTo>
                <a:lnTo>
                  <a:pt x="82225" y="1588"/>
                </a:lnTo>
                <a:lnTo>
                  <a:pt x="90377" y="1055"/>
                </a:lnTo>
                <a:lnTo>
                  <a:pt x="100891" y="699"/>
                </a:lnTo>
                <a:lnTo>
                  <a:pt x="148200" y="128"/>
                </a:lnTo>
                <a:lnTo>
                  <a:pt x="179251" y="0"/>
                </a:lnTo>
                <a:lnTo>
                  <a:pt x="181730" y="1266"/>
                </a:lnTo>
                <a:lnTo>
                  <a:pt x="184654" y="3380"/>
                </a:lnTo>
                <a:lnTo>
                  <a:pt x="187873" y="6059"/>
                </a:lnTo>
                <a:lnTo>
                  <a:pt x="191289" y="7845"/>
                </a:lnTo>
                <a:lnTo>
                  <a:pt x="194836" y="9036"/>
                </a:lnTo>
                <a:lnTo>
                  <a:pt x="205741" y="114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10"/>
          <p:cNvSpPr/>
          <p:nvPr/>
        </p:nvSpPr>
        <p:spPr>
          <a:xfrm>
            <a:off x="3851909" y="4491989"/>
            <a:ext cx="285751" cy="102871"/>
          </a:xfrm>
          <a:custGeom>
            <a:avLst/>
            <a:gdLst/>
            <a:ahLst/>
            <a:cxnLst/>
            <a:rect l="0" t="0" r="0" b="0"/>
            <a:pathLst>
              <a:path w="285751" h="102871">
                <a:moveTo>
                  <a:pt x="0" y="102870"/>
                </a:moveTo>
                <a:lnTo>
                  <a:pt x="6069" y="96803"/>
                </a:lnTo>
                <a:lnTo>
                  <a:pt x="10396" y="93745"/>
                </a:lnTo>
                <a:lnTo>
                  <a:pt x="15821" y="90437"/>
                </a:lnTo>
                <a:lnTo>
                  <a:pt x="21977" y="86962"/>
                </a:lnTo>
                <a:lnTo>
                  <a:pt x="27352" y="83374"/>
                </a:lnTo>
                <a:lnTo>
                  <a:pt x="32205" y="79713"/>
                </a:lnTo>
                <a:lnTo>
                  <a:pt x="36710" y="76002"/>
                </a:lnTo>
                <a:lnTo>
                  <a:pt x="42254" y="73528"/>
                </a:lnTo>
                <a:lnTo>
                  <a:pt x="48489" y="71879"/>
                </a:lnTo>
                <a:lnTo>
                  <a:pt x="55187" y="70780"/>
                </a:lnTo>
                <a:lnTo>
                  <a:pt x="62191" y="68776"/>
                </a:lnTo>
                <a:lnTo>
                  <a:pt x="69401" y="66171"/>
                </a:lnTo>
                <a:lnTo>
                  <a:pt x="76747" y="63164"/>
                </a:lnTo>
                <a:lnTo>
                  <a:pt x="84185" y="59890"/>
                </a:lnTo>
                <a:lnTo>
                  <a:pt x="99223" y="52864"/>
                </a:lnTo>
                <a:lnTo>
                  <a:pt x="121968" y="41769"/>
                </a:lnTo>
                <a:lnTo>
                  <a:pt x="132112" y="38006"/>
                </a:lnTo>
                <a:lnTo>
                  <a:pt x="143955" y="34228"/>
                </a:lnTo>
                <a:lnTo>
                  <a:pt x="156930" y="30439"/>
                </a:lnTo>
                <a:lnTo>
                  <a:pt x="239650" y="3843"/>
                </a:lnTo>
                <a:lnTo>
                  <a:pt x="244857" y="2563"/>
                </a:lnTo>
                <a:lnTo>
                  <a:pt x="249598" y="1709"/>
                </a:lnTo>
                <a:lnTo>
                  <a:pt x="258253" y="760"/>
                </a:lnTo>
                <a:lnTo>
                  <a:pt x="266333" y="338"/>
                </a:lnTo>
                <a:lnTo>
                  <a:pt x="274157" y="150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11"/>
          <p:cNvSpPr/>
          <p:nvPr/>
        </p:nvSpPr>
        <p:spPr>
          <a:xfrm>
            <a:off x="5098272" y="4149089"/>
            <a:ext cx="159529" cy="560071"/>
          </a:xfrm>
          <a:custGeom>
            <a:avLst/>
            <a:gdLst/>
            <a:ahLst/>
            <a:cxnLst/>
            <a:rect l="0" t="0" r="0" b="0"/>
            <a:pathLst>
              <a:path w="159529" h="560071">
                <a:moveTo>
                  <a:pt x="113807" y="0"/>
                </a:moveTo>
                <a:lnTo>
                  <a:pt x="107740" y="6069"/>
                </a:lnTo>
                <a:lnTo>
                  <a:pt x="105952" y="9126"/>
                </a:lnTo>
                <a:lnTo>
                  <a:pt x="102167" y="19496"/>
                </a:lnTo>
                <a:lnTo>
                  <a:pt x="99697" y="23158"/>
                </a:lnTo>
                <a:lnTo>
                  <a:pt x="96781" y="26869"/>
                </a:lnTo>
                <a:lnTo>
                  <a:pt x="94836" y="31882"/>
                </a:lnTo>
                <a:lnTo>
                  <a:pt x="92676" y="44227"/>
                </a:lnTo>
                <a:lnTo>
                  <a:pt x="89560" y="49805"/>
                </a:lnTo>
                <a:lnTo>
                  <a:pt x="84942" y="54793"/>
                </a:lnTo>
                <a:lnTo>
                  <a:pt x="79324" y="59389"/>
                </a:lnTo>
                <a:lnTo>
                  <a:pt x="75579" y="64993"/>
                </a:lnTo>
                <a:lnTo>
                  <a:pt x="67767" y="87555"/>
                </a:lnTo>
                <a:lnTo>
                  <a:pt x="62794" y="99011"/>
                </a:lnTo>
                <a:lnTo>
                  <a:pt x="56938" y="111727"/>
                </a:lnTo>
                <a:lnTo>
                  <a:pt x="43659" y="142790"/>
                </a:lnTo>
                <a:lnTo>
                  <a:pt x="36562" y="159963"/>
                </a:lnTo>
                <a:lnTo>
                  <a:pt x="30561" y="176493"/>
                </a:lnTo>
                <a:lnTo>
                  <a:pt x="25290" y="192592"/>
                </a:lnTo>
                <a:lnTo>
                  <a:pt x="20505" y="208405"/>
                </a:lnTo>
                <a:lnTo>
                  <a:pt x="17316" y="221487"/>
                </a:lnTo>
                <a:lnTo>
                  <a:pt x="15190" y="232748"/>
                </a:lnTo>
                <a:lnTo>
                  <a:pt x="13773" y="242796"/>
                </a:lnTo>
                <a:lnTo>
                  <a:pt x="12828" y="252034"/>
                </a:lnTo>
                <a:lnTo>
                  <a:pt x="11778" y="269072"/>
                </a:lnTo>
                <a:lnTo>
                  <a:pt x="7924" y="285111"/>
                </a:lnTo>
                <a:lnTo>
                  <a:pt x="3248" y="301976"/>
                </a:lnTo>
                <a:lnTo>
                  <a:pt x="2001" y="311808"/>
                </a:lnTo>
                <a:lnTo>
                  <a:pt x="1170" y="322172"/>
                </a:lnTo>
                <a:lnTo>
                  <a:pt x="616" y="331621"/>
                </a:lnTo>
                <a:lnTo>
                  <a:pt x="0" y="348894"/>
                </a:lnTo>
                <a:lnTo>
                  <a:pt x="1106" y="355786"/>
                </a:lnTo>
                <a:lnTo>
                  <a:pt x="5721" y="366831"/>
                </a:lnTo>
                <a:lnTo>
                  <a:pt x="8619" y="379359"/>
                </a:lnTo>
                <a:lnTo>
                  <a:pt x="11177" y="393394"/>
                </a:lnTo>
                <a:lnTo>
                  <a:pt x="13637" y="400693"/>
                </a:lnTo>
                <a:lnTo>
                  <a:pt x="18487" y="414306"/>
                </a:lnTo>
                <a:lnTo>
                  <a:pt x="22488" y="430380"/>
                </a:lnTo>
                <a:lnTo>
                  <a:pt x="24988" y="436780"/>
                </a:lnTo>
                <a:lnTo>
                  <a:pt x="27924" y="443587"/>
                </a:lnTo>
                <a:lnTo>
                  <a:pt x="31152" y="449395"/>
                </a:lnTo>
                <a:lnTo>
                  <a:pt x="34574" y="454537"/>
                </a:lnTo>
                <a:lnTo>
                  <a:pt x="38125" y="459235"/>
                </a:lnTo>
                <a:lnTo>
                  <a:pt x="41763" y="464906"/>
                </a:lnTo>
                <a:lnTo>
                  <a:pt x="45458" y="471228"/>
                </a:lnTo>
                <a:lnTo>
                  <a:pt x="49191" y="477982"/>
                </a:lnTo>
                <a:lnTo>
                  <a:pt x="53339" y="488873"/>
                </a:lnTo>
                <a:lnTo>
                  <a:pt x="54445" y="493556"/>
                </a:lnTo>
                <a:lnTo>
                  <a:pt x="59061" y="502145"/>
                </a:lnTo>
                <a:lnTo>
                  <a:pt x="62070" y="506214"/>
                </a:lnTo>
                <a:lnTo>
                  <a:pt x="66616" y="510195"/>
                </a:lnTo>
                <a:lnTo>
                  <a:pt x="72186" y="514120"/>
                </a:lnTo>
                <a:lnTo>
                  <a:pt x="78440" y="518007"/>
                </a:lnTo>
                <a:lnTo>
                  <a:pt x="85149" y="521868"/>
                </a:lnTo>
                <a:lnTo>
                  <a:pt x="99377" y="529545"/>
                </a:lnTo>
                <a:lnTo>
                  <a:pt x="132223" y="546379"/>
                </a:lnTo>
                <a:lnTo>
                  <a:pt x="134974" y="547132"/>
                </a:lnTo>
                <a:lnTo>
                  <a:pt x="138079" y="547635"/>
                </a:lnTo>
                <a:lnTo>
                  <a:pt x="141419" y="547970"/>
                </a:lnTo>
                <a:lnTo>
                  <a:pt x="144915" y="549464"/>
                </a:lnTo>
                <a:lnTo>
                  <a:pt x="148516" y="551729"/>
                </a:lnTo>
                <a:lnTo>
                  <a:pt x="159528" y="5600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12"/>
          <p:cNvSpPr/>
          <p:nvPr/>
        </p:nvSpPr>
        <p:spPr>
          <a:xfrm>
            <a:off x="5372100" y="4251959"/>
            <a:ext cx="240030" cy="285751"/>
          </a:xfrm>
          <a:custGeom>
            <a:avLst/>
            <a:gdLst/>
            <a:ahLst/>
            <a:cxnLst/>
            <a:rect l="0" t="0" r="0" b="0"/>
            <a:pathLst>
              <a:path w="240030" h="285751">
                <a:moveTo>
                  <a:pt x="0" y="0"/>
                </a:moveTo>
                <a:lnTo>
                  <a:pt x="12135" y="6069"/>
                </a:lnTo>
                <a:lnTo>
                  <a:pt x="16980" y="10396"/>
                </a:lnTo>
                <a:lnTo>
                  <a:pt x="21480" y="15821"/>
                </a:lnTo>
                <a:lnTo>
                  <a:pt x="25750" y="21977"/>
                </a:lnTo>
                <a:lnTo>
                  <a:pt x="29866" y="28621"/>
                </a:lnTo>
                <a:lnTo>
                  <a:pt x="33881" y="35591"/>
                </a:lnTo>
                <a:lnTo>
                  <a:pt x="37827" y="42778"/>
                </a:lnTo>
                <a:lnTo>
                  <a:pt x="45538" y="55189"/>
                </a:lnTo>
                <a:lnTo>
                  <a:pt x="67652" y="89299"/>
                </a:lnTo>
                <a:lnTo>
                  <a:pt x="76851" y="102712"/>
                </a:lnTo>
                <a:lnTo>
                  <a:pt x="84254" y="112925"/>
                </a:lnTo>
                <a:lnTo>
                  <a:pt x="90459" y="121003"/>
                </a:lnTo>
                <a:lnTo>
                  <a:pt x="94596" y="128929"/>
                </a:lnTo>
                <a:lnTo>
                  <a:pt x="97354" y="136753"/>
                </a:lnTo>
                <a:lnTo>
                  <a:pt x="99193" y="144509"/>
                </a:lnTo>
                <a:lnTo>
                  <a:pt x="101688" y="150949"/>
                </a:lnTo>
                <a:lnTo>
                  <a:pt x="104622" y="156513"/>
                </a:lnTo>
                <a:lnTo>
                  <a:pt x="124524" y="186703"/>
                </a:lnTo>
                <a:lnTo>
                  <a:pt x="130006" y="194319"/>
                </a:lnTo>
                <a:lnTo>
                  <a:pt x="134930" y="200666"/>
                </a:lnTo>
                <a:lnTo>
                  <a:pt x="139483" y="206167"/>
                </a:lnTo>
                <a:lnTo>
                  <a:pt x="145059" y="212375"/>
                </a:lnTo>
                <a:lnTo>
                  <a:pt x="158027" y="226046"/>
                </a:lnTo>
                <a:lnTo>
                  <a:pt x="179608" y="248022"/>
                </a:lnTo>
                <a:lnTo>
                  <a:pt x="185778" y="252978"/>
                </a:lnTo>
                <a:lnTo>
                  <a:pt x="191163" y="256282"/>
                </a:lnTo>
                <a:lnTo>
                  <a:pt x="196022" y="258485"/>
                </a:lnTo>
                <a:lnTo>
                  <a:pt x="200531" y="261224"/>
                </a:lnTo>
                <a:lnTo>
                  <a:pt x="204807" y="264319"/>
                </a:lnTo>
                <a:lnTo>
                  <a:pt x="208928" y="267653"/>
                </a:lnTo>
                <a:lnTo>
                  <a:pt x="212945" y="269875"/>
                </a:lnTo>
                <a:lnTo>
                  <a:pt x="216893" y="271357"/>
                </a:lnTo>
                <a:lnTo>
                  <a:pt x="220795" y="272345"/>
                </a:lnTo>
                <a:lnTo>
                  <a:pt x="223397" y="274273"/>
                </a:lnTo>
                <a:lnTo>
                  <a:pt x="225131" y="276829"/>
                </a:lnTo>
                <a:lnTo>
                  <a:pt x="227914" y="283988"/>
                </a:lnTo>
                <a:lnTo>
                  <a:pt x="229413" y="284576"/>
                </a:lnTo>
                <a:lnTo>
                  <a:pt x="231681" y="284967"/>
                </a:lnTo>
                <a:lnTo>
                  <a:pt x="240029" y="2857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13"/>
          <p:cNvSpPr/>
          <p:nvPr/>
        </p:nvSpPr>
        <p:spPr>
          <a:xfrm>
            <a:off x="5349240" y="4206239"/>
            <a:ext cx="251461" cy="388621"/>
          </a:xfrm>
          <a:custGeom>
            <a:avLst/>
            <a:gdLst/>
            <a:ahLst/>
            <a:cxnLst/>
            <a:rect l="0" t="0" r="0" b="0"/>
            <a:pathLst>
              <a:path w="251461" h="388621">
                <a:moveTo>
                  <a:pt x="251460" y="0"/>
                </a:moveTo>
                <a:lnTo>
                  <a:pt x="251460" y="12136"/>
                </a:lnTo>
                <a:lnTo>
                  <a:pt x="250189" y="18251"/>
                </a:lnTo>
                <a:lnTo>
                  <a:pt x="248073" y="24867"/>
                </a:lnTo>
                <a:lnTo>
                  <a:pt x="245392" y="31818"/>
                </a:lnTo>
                <a:lnTo>
                  <a:pt x="239026" y="42929"/>
                </a:lnTo>
                <a:lnTo>
                  <a:pt x="212456" y="78613"/>
                </a:lnTo>
                <a:lnTo>
                  <a:pt x="205137" y="90508"/>
                </a:lnTo>
                <a:lnTo>
                  <a:pt x="198988" y="102249"/>
                </a:lnTo>
                <a:lnTo>
                  <a:pt x="193618" y="113886"/>
                </a:lnTo>
                <a:lnTo>
                  <a:pt x="187499" y="124184"/>
                </a:lnTo>
                <a:lnTo>
                  <a:pt x="180879" y="133589"/>
                </a:lnTo>
                <a:lnTo>
                  <a:pt x="173926" y="142400"/>
                </a:lnTo>
                <a:lnTo>
                  <a:pt x="168020" y="150814"/>
                </a:lnTo>
                <a:lnTo>
                  <a:pt x="162813" y="158962"/>
                </a:lnTo>
                <a:lnTo>
                  <a:pt x="158073" y="166935"/>
                </a:lnTo>
                <a:lnTo>
                  <a:pt x="153641" y="174790"/>
                </a:lnTo>
                <a:lnTo>
                  <a:pt x="145331" y="190291"/>
                </a:lnTo>
                <a:lnTo>
                  <a:pt x="140067" y="197981"/>
                </a:lnTo>
                <a:lnTo>
                  <a:pt x="134018" y="205647"/>
                </a:lnTo>
                <a:lnTo>
                  <a:pt x="127445" y="213298"/>
                </a:lnTo>
                <a:lnTo>
                  <a:pt x="121793" y="220939"/>
                </a:lnTo>
                <a:lnTo>
                  <a:pt x="116755" y="228573"/>
                </a:lnTo>
                <a:lnTo>
                  <a:pt x="112127" y="236202"/>
                </a:lnTo>
                <a:lnTo>
                  <a:pt x="107771" y="242558"/>
                </a:lnTo>
                <a:lnTo>
                  <a:pt x="103597" y="248066"/>
                </a:lnTo>
                <a:lnTo>
                  <a:pt x="99545" y="253007"/>
                </a:lnTo>
                <a:lnTo>
                  <a:pt x="95573" y="258842"/>
                </a:lnTo>
                <a:lnTo>
                  <a:pt x="91655" y="265271"/>
                </a:lnTo>
                <a:lnTo>
                  <a:pt x="87773" y="272098"/>
                </a:lnTo>
                <a:lnTo>
                  <a:pt x="80074" y="283069"/>
                </a:lnTo>
                <a:lnTo>
                  <a:pt x="76242" y="287773"/>
                </a:lnTo>
                <a:lnTo>
                  <a:pt x="71148" y="294719"/>
                </a:lnTo>
                <a:lnTo>
                  <a:pt x="58714" y="312596"/>
                </a:lnTo>
                <a:lnTo>
                  <a:pt x="53113" y="320157"/>
                </a:lnTo>
                <a:lnTo>
                  <a:pt x="48108" y="326469"/>
                </a:lnTo>
                <a:lnTo>
                  <a:pt x="43502" y="331946"/>
                </a:lnTo>
                <a:lnTo>
                  <a:pt x="39161" y="336867"/>
                </a:lnTo>
                <a:lnTo>
                  <a:pt x="30951" y="345722"/>
                </a:lnTo>
                <a:lnTo>
                  <a:pt x="28254" y="349862"/>
                </a:lnTo>
                <a:lnTo>
                  <a:pt x="23188" y="361755"/>
                </a:lnTo>
                <a:lnTo>
                  <a:pt x="15478" y="372053"/>
                </a:lnTo>
                <a:lnTo>
                  <a:pt x="13229" y="374907"/>
                </a:lnTo>
                <a:lnTo>
                  <a:pt x="11359" y="375668"/>
                </a:lnTo>
                <a:lnTo>
                  <a:pt x="5895" y="376514"/>
                </a:lnTo>
                <a:lnTo>
                  <a:pt x="3930" y="378009"/>
                </a:lnTo>
                <a:lnTo>
                  <a:pt x="2620" y="380276"/>
                </a:lnTo>
                <a:lnTo>
                  <a:pt x="0" y="3886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14"/>
          <p:cNvSpPr/>
          <p:nvPr/>
        </p:nvSpPr>
        <p:spPr>
          <a:xfrm>
            <a:off x="5657850" y="4343400"/>
            <a:ext cx="251460" cy="22860"/>
          </a:xfrm>
          <a:custGeom>
            <a:avLst/>
            <a:gdLst/>
            <a:ahLst/>
            <a:cxnLst/>
            <a:rect l="0" t="0" r="0" b="0"/>
            <a:pathLst>
              <a:path w="251460" h="22860">
                <a:moveTo>
                  <a:pt x="0" y="22859"/>
                </a:moveTo>
                <a:lnTo>
                  <a:pt x="31818" y="22859"/>
                </a:lnTo>
                <a:lnTo>
                  <a:pt x="37722" y="21589"/>
                </a:lnTo>
                <a:lnTo>
                  <a:pt x="42927" y="19473"/>
                </a:lnTo>
                <a:lnTo>
                  <a:pt x="47668" y="16792"/>
                </a:lnTo>
                <a:lnTo>
                  <a:pt x="52099" y="15004"/>
                </a:lnTo>
                <a:lnTo>
                  <a:pt x="56322" y="13813"/>
                </a:lnTo>
                <a:lnTo>
                  <a:pt x="60408" y="13018"/>
                </a:lnTo>
                <a:lnTo>
                  <a:pt x="65672" y="12489"/>
                </a:lnTo>
                <a:lnTo>
                  <a:pt x="71721" y="12136"/>
                </a:lnTo>
                <a:lnTo>
                  <a:pt x="85216" y="11743"/>
                </a:lnTo>
                <a:lnTo>
                  <a:pt x="99680" y="11569"/>
                </a:lnTo>
                <a:lnTo>
                  <a:pt x="108363" y="10252"/>
                </a:lnTo>
                <a:lnTo>
                  <a:pt x="117962" y="8105"/>
                </a:lnTo>
                <a:lnTo>
                  <a:pt x="128171" y="5403"/>
                </a:lnTo>
                <a:lnTo>
                  <a:pt x="136247" y="3602"/>
                </a:lnTo>
                <a:lnTo>
                  <a:pt x="142901" y="2401"/>
                </a:lnTo>
                <a:lnTo>
                  <a:pt x="148607" y="1601"/>
                </a:lnTo>
                <a:lnTo>
                  <a:pt x="161301" y="1067"/>
                </a:lnTo>
                <a:lnTo>
                  <a:pt x="25145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15"/>
          <p:cNvSpPr/>
          <p:nvPr/>
        </p:nvSpPr>
        <p:spPr>
          <a:xfrm>
            <a:off x="5977890" y="4207065"/>
            <a:ext cx="251320" cy="615714"/>
          </a:xfrm>
          <a:custGeom>
            <a:avLst/>
            <a:gdLst/>
            <a:ahLst/>
            <a:cxnLst/>
            <a:rect l="0" t="0" r="0" b="0"/>
            <a:pathLst>
              <a:path w="251320" h="615714">
                <a:moveTo>
                  <a:pt x="45719" y="33464"/>
                </a:moveTo>
                <a:lnTo>
                  <a:pt x="45719" y="49374"/>
                </a:lnTo>
                <a:lnTo>
                  <a:pt x="51788" y="66401"/>
                </a:lnTo>
                <a:lnTo>
                  <a:pt x="55561" y="81464"/>
                </a:lnTo>
                <a:lnTo>
                  <a:pt x="56836" y="97932"/>
                </a:lnTo>
                <a:lnTo>
                  <a:pt x="57057" y="112115"/>
                </a:lnTo>
                <a:lnTo>
                  <a:pt x="57108" y="129380"/>
                </a:lnTo>
                <a:lnTo>
                  <a:pt x="58392" y="136778"/>
                </a:lnTo>
                <a:lnTo>
                  <a:pt x="64996" y="153258"/>
                </a:lnTo>
                <a:lnTo>
                  <a:pt x="68788" y="169994"/>
                </a:lnTo>
                <a:lnTo>
                  <a:pt x="74175" y="192358"/>
                </a:lnTo>
                <a:lnTo>
                  <a:pt x="77390" y="200353"/>
                </a:lnTo>
                <a:lnTo>
                  <a:pt x="80803" y="205683"/>
                </a:lnTo>
                <a:lnTo>
                  <a:pt x="87982" y="214146"/>
                </a:lnTo>
                <a:lnTo>
                  <a:pt x="95406" y="226374"/>
                </a:lnTo>
                <a:lnTo>
                  <a:pt x="99164" y="230651"/>
                </a:lnTo>
                <a:lnTo>
                  <a:pt x="102939" y="233502"/>
                </a:lnTo>
                <a:lnTo>
                  <a:pt x="110520" y="236670"/>
                </a:lnTo>
                <a:lnTo>
                  <a:pt x="118123" y="238078"/>
                </a:lnTo>
                <a:lnTo>
                  <a:pt x="125497" y="238982"/>
                </a:lnTo>
                <a:lnTo>
                  <a:pt x="131130" y="239106"/>
                </a:lnTo>
                <a:lnTo>
                  <a:pt x="135680" y="237868"/>
                </a:lnTo>
                <a:lnTo>
                  <a:pt x="141253" y="235774"/>
                </a:lnTo>
                <a:lnTo>
                  <a:pt x="147508" y="233107"/>
                </a:lnTo>
                <a:lnTo>
                  <a:pt x="151678" y="230060"/>
                </a:lnTo>
                <a:lnTo>
                  <a:pt x="154459" y="226758"/>
                </a:lnTo>
                <a:lnTo>
                  <a:pt x="161759" y="212657"/>
                </a:lnTo>
                <a:lnTo>
                  <a:pt x="167142" y="200735"/>
                </a:lnTo>
                <a:lnTo>
                  <a:pt x="172714" y="181804"/>
                </a:lnTo>
                <a:lnTo>
                  <a:pt x="183018" y="154426"/>
                </a:lnTo>
                <a:lnTo>
                  <a:pt x="188052" y="142046"/>
                </a:lnTo>
                <a:lnTo>
                  <a:pt x="192678" y="131252"/>
                </a:lnTo>
                <a:lnTo>
                  <a:pt x="199934" y="113756"/>
                </a:lnTo>
                <a:lnTo>
                  <a:pt x="205289" y="95496"/>
                </a:lnTo>
                <a:lnTo>
                  <a:pt x="211043" y="81777"/>
                </a:lnTo>
                <a:lnTo>
                  <a:pt x="214447" y="67214"/>
                </a:lnTo>
                <a:lnTo>
                  <a:pt x="216363" y="48121"/>
                </a:lnTo>
                <a:lnTo>
                  <a:pt x="216631" y="43236"/>
                </a:lnTo>
                <a:lnTo>
                  <a:pt x="223078" y="24224"/>
                </a:lnTo>
                <a:lnTo>
                  <a:pt x="227509" y="5439"/>
                </a:lnTo>
                <a:lnTo>
                  <a:pt x="228456" y="0"/>
                </a:lnTo>
                <a:lnTo>
                  <a:pt x="228571" y="16318"/>
                </a:lnTo>
                <a:lnTo>
                  <a:pt x="228596" y="43091"/>
                </a:lnTo>
                <a:lnTo>
                  <a:pt x="231984" y="57216"/>
                </a:lnTo>
                <a:lnTo>
                  <a:pt x="236454" y="71961"/>
                </a:lnTo>
                <a:lnTo>
                  <a:pt x="238440" y="86981"/>
                </a:lnTo>
                <a:lnTo>
                  <a:pt x="239323" y="102123"/>
                </a:lnTo>
                <a:lnTo>
                  <a:pt x="239716" y="117319"/>
                </a:lnTo>
                <a:lnTo>
                  <a:pt x="239890" y="132540"/>
                </a:lnTo>
                <a:lnTo>
                  <a:pt x="243354" y="147771"/>
                </a:lnTo>
                <a:lnTo>
                  <a:pt x="247857" y="163007"/>
                </a:lnTo>
                <a:lnTo>
                  <a:pt x="249858" y="178246"/>
                </a:lnTo>
                <a:lnTo>
                  <a:pt x="250392" y="192215"/>
                </a:lnTo>
                <a:lnTo>
                  <a:pt x="251143" y="251810"/>
                </a:lnTo>
                <a:lnTo>
                  <a:pt x="251319" y="291374"/>
                </a:lnTo>
                <a:lnTo>
                  <a:pt x="250096" y="308274"/>
                </a:lnTo>
                <a:lnTo>
                  <a:pt x="248010" y="323351"/>
                </a:lnTo>
                <a:lnTo>
                  <a:pt x="245350" y="337212"/>
                </a:lnTo>
                <a:lnTo>
                  <a:pt x="243577" y="348993"/>
                </a:lnTo>
                <a:lnTo>
                  <a:pt x="242395" y="359387"/>
                </a:lnTo>
                <a:lnTo>
                  <a:pt x="241606" y="368856"/>
                </a:lnTo>
                <a:lnTo>
                  <a:pt x="239810" y="378979"/>
                </a:lnTo>
                <a:lnTo>
                  <a:pt x="237344" y="389537"/>
                </a:lnTo>
                <a:lnTo>
                  <a:pt x="234429" y="400386"/>
                </a:lnTo>
                <a:lnTo>
                  <a:pt x="231191" y="419214"/>
                </a:lnTo>
                <a:lnTo>
                  <a:pt x="228481" y="436049"/>
                </a:lnTo>
                <a:lnTo>
                  <a:pt x="223043" y="451997"/>
                </a:lnTo>
                <a:lnTo>
                  <a:pt x="216394" y="467553"/>
                </a:lnTo>
                <a:lnTo>
                  <a:pt x="209205" y="482932"/>
                </a:lnTo>
                <a:lnTo>
                  <a:pt x="190454" y="521130"/>
                </a:lnTo>
                <a:lnTo>
                  <a:pt x="182859" y="532991"/>
                </a:lnTo>
                <a:lnTo>
                  <a:pt x="175250" y="542496"/>
                </a:lnTo>
                <a:lnTo>
                  <a:pt x="167636" y="550954"/>
                </a:lnTo>
                <a:lnTo>
                  <a:pt x="160017" y="562333"/>
                </a:lnTo>
                <a:lnTo>
                  <a:pt x="156208" y="568924"/>
                </a:lnTo>
                <a:lnTo>
                  <a:pt x="151129" y="574587"/>
                </a:lnTo>
                <a:lnTo>
                  <a:pt x="145202" y="579633"/>
                </a:lnTo>
                <a:lnTo>
                  <a:pt x="138712" y="584267"/>
                </a:lnTo>
                <a:lnTo>
                  <a:pt x="133114" y="588626"/>
                </a:lnTo>
                <a:lnTo>
                  <a:pt x="128112" y="592802"/>
                </a:lnTo>
                <a:lnTo>
                  <a:pt x="123508" y="596856"/>
                </a:lnTo>
                <a:lnTo>
                  <a:pt x="115005" y="604747"/>
                </a:lnTo>
                <a:lnTo>
                  <a:pt x="110961" y="608630"/>
                </a:lnTo>
                <a:lnTo>
                  <a:pt x="106993" y="611218"/>
                </a:lnTo>
                <a:lnTo>
                  <a:pt x="99199" y="614094"/>
                </a:lnTo>
                <a:lnTo>
                  <a:pt x="91501" y="615372"/>
                </a:lnTo>
                <a:lnTo>
                  <a:pt x="87671" y="615713"/>
                </a:lnTo>
                <a:lnTo>
                  <a:pt x="81307" y="614670"/>
                </a:lnTo>
                <a:lnTo>
                  <a:pt x="73254" y="612705"/>
                </a:lnTo>
                <a:lnTo>
                  <a:pt x="51159" y="606493"/>
                </a:lnTo>
                <a:lnTo>
                  <a:pt x="44750" y="605644"/>
                </a:lnTo>
                <a:lnTo>
                  <a:pt x="41264" y="605417"/>
                </a:lnTo>
                <a:lnTo>
                  <a:pt x="37669" y="603996"/>
                </a:lnTo>
                <a:lnTo>
                  <a:pt x="30288" y="599031"/>
                </a:lnTo>
                <a:lnTo>
                  <a:pt x="22774" y="595977"/>
                </a:lnTo>
                <a:lnTo>
                  <a:pt x="18993" y="595163"/>
                </a:lnTo>
                <a:lnTo>
                  <a:pt x="11404" y="590871"/>
                </a:lnTo>
                <a:lnTo>
                  <a:pt x="0" y="58210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16"/>
          <p:cNvSpPr/>
          <p:nvPr/>
        </p:nvSpPr>
        <p:spPr>
          <a:xfrm>
            <a:off x="6240779" y="4012069"/>
            <a:ext cx="261113" cy="582791"/>
          </a:xfrm>
          <a:custGeom>
            <a:avLst/>
            <a:gdLst/>
            <a:ahLst/>
            <a:cxnLst/>
            <a:rect l="0" t="0" r="0" b="0"/>
            <a:pathLst>
              <a:path w="261113" h="582791">
                <a:moveTo>
                  <a:pt x="0" y="11290"/>
                </a:moveTo>
                <a:lnTo>
                  <a:pt x="12137" y="5223"/>
                </a:lnTo>
                <a:lnTo>
                  <a:pt x="16981" y="3435"/>
                </a:lnTo>
                <a:lnTo>
                  <a:pt x="21481" y="2244"/>
                </a:lnTo>
                <a:lnTo>
                  <a:pt x="25751" y="1449"/>
                </a:lnTo>
                <a:lnTo>
                  <a:pt x="31137" y="920"/>
                </a:lnTo>
                <a:lnTo>
                  <a:pt x="37269" y="567"/>
                </a:lnTo>
                <a:lnTo>
                  <a:pt x="50854" y="174"/>
                </a:lnTo>
                <a:lnTo>
                  <a:pt x="65359" y="0"/>
                </a:lnTo>
                <a:lnTo>
                  <a:pt x="72783" y="1224"/>
                </a:lnTo>
                <a:lnTo>
                  <a:pt x="80272" y="3309"/>
                </a:lnTo>
                <a:lnTo>
                  <a:pt x="87805" y="5970"/>
                </a:lnTo>
                <a:lnTo>
                  <a:pt x="94097" y="7743"/>
                </a:lnTo>
                <a:lnTo>
                  <a:pt x="99561" y="8926"/>
                </a:lnTo>
                <a:lnTo>
                  <a:pt x="104474" y="9714"/>
                </a:lnTo>
                <a:lnTo>
                  <a:pt x="110290" y="10239"/>
                </a:lnTo>
                <a:lnTo>
                  <a:pt x="116706" y="10590"/>
                </a:lnTo>
                <a:lnTo>
                  <a:pt x="123525" y="10823"/>
                </a:lnTo>
                <a:lnTo>
                  <a:pt x="129340" y="12249"/>
                </a:lnTo>
                <a:lnTo>
                  <a:pt x="134487" y="14470"/>
                </a:lnTo>
                <a:lnTo>
                  <a:pt x="139188" y="17220"/>
                </a:lnTo>
                <a:lnTo>
                  <a:pt x="154572" y="27049"/>
                </a:lnTo>
                <a:lnTo>
                  <a:pt x="164008" y="33226"/>
                </a:lnTo>
                <a:lnTo>
                  <a:pt x="171569" y="38614"/>
                </a:lnTo>
                <a:lnTo>
                  <a:pt x="177879" y="43476"/>
                </a:lnTo>
                <a:lnTo>
                  <a:pt x="183356" y="47988"/>
                </a:lnTo>
                <a:lnTo>
                  <a:pt x="188278" y="53535"/>
                </a:lnTo>
                <a:lnTo>
                  <a:pt x="192829" y="59774"/>
                </a:lnTo>
                <a:lnTo>
                  <a:pt x="197132" y="66473"/>
                </a:lnTo>
                <a:lnTo>
                  <a:pt x="202542" y="72209"/>
                </a:lnTo>
                <a:lnTo>
                  <a:pt x="208688" y="77303"/>
                </a:lnTo>
                <a:lnTo>
                  <a:pt x="215325" y="81969"/>
                </a:lnTo>
                <a:lnTo>
                  <a:pt x="219750" y="87619"/>
                </a:lnTo>
                <a:lnTo>
                  <a:pt x="222700" y="93926"/>
                </a:lnTo>
                <a:lnTo>
                  <a:pt x="227249" y="107708"/>
                </a:lnTo>
                <a:lnTo>
                  <a:pt x="233503" y="122299"/>
                </a:lnTo>
                <a:lnTo>
                  <a:pt x="240516" y="137251"/>
                </a:lnTo>
                <a:lnTo>
                  <a:pt x="246597" y="152363"/>
                </a:lnTo>
                <a:lnTo>
                  <a:pt x="251289" y="176421"/>
                </a:lnTo>
                <a:lnTo>
                  <a:pt x="253886" y="186147"/>
                </a:lnTo>
                <a:lnTo>
                  <a:pt x="256888" y="196441"/>
                </a:lnTo>
                <a:lnTo>
                  <a:pt x="260223" y="214653"/>
                </a:lnTo>
                <a:lnTo>
                  <a:pt x="261112" y="223066"/>
                </a:lnTo>
                <a:lnTo>
                  <a:pt x="258714" y="239186"/>
                </a:lnTo>
                <a:lnTo>
                  <a:pt x="256296" y="247041"/>
                </a:lnTo>
                <a:lnTo>
                  <a:pt x="253414" y="258628"/>
                </a:lnTo>
                <a:lnTo>
                  <a:pt x="246825" y="288435"/>
                </a:lnTo>
                <a:lnTo>
                  <a:pt x="244560" y="302733"/>
                </a:lnTo>
                <a:lnTo>
                  <a:pt x="243050" y="316076"/>
                </a:lnTo>
                <a:lnTo>
                  <a:pt x="242044" y="328781"/>
                </a:lnTo>
                <a:lnTo>
                  <a:pt x="240103" y="339790"/>
                </a:lnTo>
                <a:lnTo>
                  <a:pt x="237539" y="349670"/>
                </a:lnTo>
                <a:lnTo>
                  <a:pt x="234560" y="358797"/>
                </a:lnTo>
                <a:lnTo>
                  <a:pt x="224475" y="385871"/>
                </a:lnTo>
                <a:lnTo>
                  <a:pt x="218230" y="401981"/>
                </a:lnTo>
                <a:lnTo>
                  <a:pt x="212797" y="415261"/>
                </a:lnTo>
                <a:lnTo>
                  <a:pt x="207905" y="426654"/>
                </a:lnTo>
                <a:lnTo>
                  <a:pt x="203373" y="436789"/>
                </a:lnTo>
                <a:lnTo>
                  <a:pt x="178792" y="487461"/>
                </a:lnTo>
                <a:lnTo>
                  <a:pt x="171265" y="501457"/>
                </a:lnTo>
                <a:lnTo>
                  <a:pt x="164977" y="512059"/>
                </a:lnTo>
                <a:lnTo>
                  <a:pt x="159515" y="520396"/>
                </a:lnTo>
                <a:lnTo>
                  <a:pt x="154603" y="527224"/>
                </a:lnTo>
                <a:lnTo>
                  <a:pt x="150059" y="533046"/>
                </a:lnTo>
                <a:lnTo>
                  <a:pt x="145759" y="538198"/>
                </a:lnTo>
                <a:lnTo>
                  <a:pt x="141623" y="544172"/>
                </a:lnTo>
                <a:lnTo>
                  <a:pt x="133641" y="557583"/>
                </a:lnTo>
                <a:lnTo>
                  <a:pt x="129246" y="568624"/>
                </a:lnTo>
                <a:lnTo>
                  <a:pt x="128074" y="573346"/>
                </a:lnTo>
                <a:lnTo>
                  <a:pt x="126023" y="576494"/>
                </a:lnTo>
                <a:lnTo>
                  <a:pt x="123386" y="578593"/>
                </a:lnTo>
                <a:lnTo>
                  <a:pt x="114832" y="582545"/>
                </a:lnTo>
                <a:lnTo>
                  <a:pt x="108390" y="582718"/>
                </a:lnTo>
                <a:lnTo>
                  <a:pt x="91441" y="5827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7"/>
          <p:cNvSpPr/>
          <p:nvPr/>
        </p:nvSpPr>
        <p:spPr>
          <a:xfrm>
            <a:off x="4560570" y="4080509"/>
            <a:ext cx="11431" cy="228601"/>
          </a:xfrm>
          <a:custGeom>
            <a:avLst/>
            <a:gdLst/>
            <a:ahLst/>
            <a:cxnLst/>
            <a:rect l="0" t="0" r="0" b="0"/>
            <a:pathLst>
              <a:path w="11431" h="228601">
                <a:moveTo>
                  <a:pt x="0" y="0"/>
                </a:moveTo>
                <a:lnTo>
                  <a:pt x="0" y="39004"/>
                </a:lnTo>
                <a:lnTo>
                  <a:pt x="1270" y="48863"/>
                </a:lnTo>
                <a:lnTo>
                  <a:pt x="3386" y="59246"/>
                </a:lnTo>
                <a:lnTo>
                  <a:pt x="6067" y="69977"/>
                </a:lnTo>
                <a:lnTo>
                  <a:pt x="7855" y="78402"/>
                </a:lnTo>
                <a:lnTo>
                  <a:pt x="9046" y="85288"/>
                </a:lnTo>
                <a:lnTo>
                  <a:pt x="9841" y="91149"/>
                </a:lnTo>
                <a:lnTo>
                  <a:pt x="10371" y="98866"/>
                </a:lnTo>
                <a:lnTo>
                  <a:pt x="10723" y="107821"/>
                </a:lnTo>
                <a:lnTo>
                  <a:pt x="11220" y="135241"/>
                </a:lnTo>
                <a:lnTo>
                  <a:pt x="11430" y="2286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18"/>
          <p:cNvSpPr/>
          <p:nvPr/>
        </p:nvSpPr>
        <p:spPr>
          <a:xfrm>
            <a:off x="4343400" y="4411979"/>
            <a:ext cx="342901" cy="52307"/>
          </a:xfrm>
          <a:custGeom>
            <a:avLst/>
            <a:gdLst/>
            <a:ahLst/>
            <a:cxnLst/>
            <a:rect l="0" t="0" r="0" b="0"/>
            <a:pathLst>
              <a:path w="342901" h="52307">
                <a:moveTo>
                  <a:pt x="0" y="45721"/>
                </a:moveTo>
                <a:lnTo>
                  <a:pt x="12135" y="51788"/>
                </a:lnTo>
                <a:lnTo>
                  <a:pt x="16980" y="52306"/>
                </a:lnTo>
                <a:lnTo>
                  <a:pt x="21480" y="51381"/>
                </a:lnTo>
                <a:lnTo>
                  <a:pt x="25750" y="49494"/>
                </a:lnTo>
                <a:lnTo>
                  <a:pt x="29866" y="48236"/>
                </a:lnTo>
                <a:lnTo>
                  <a:pt x="37827" y="46838"/>
                </a:lnTo>
                <a:lnTo>
                  <a:pt x="51888" y="42656"/>
                </a:lnTo>
                <a:lnTo>
                  <a:pt x="97991" y="27848"/>
                </a:lnTo>
                <a:lnTo>
                  <a:pt x="119937" y="22376"/>
                </a:lnTo>
                <a:lnTo>
                  <a:pt x="139648" y="18727"/>
                </a:lnTo>
                <a:lnTo>
                  <a:pt x="157869" y="16295"/>
                </a:lnTo>
                <a:lnTo>
                  <a:pt x="172556" y="14673"/>
                </a:lnTo>
                <a:lnTo>
                  <a:pt x="184887" y="13592"/>
                </a:lnTo>
                <a:lnTo>
                  <a:pt x="204092" y="12392"/>
                </a:lnTo>
                <a:lnTo>
                  <a:pt x="216860" y="11857"/>
                </a:lnTo>
                <a:lnTo>
                  <a:pt x="223313" y="10445"/>
                </a:lnTo>
                <a:lnTo>
                  <a:pt x="230156" y="8234"/>
                </a:lnTo>
                <a:lnTo>
                  <a:pt x="237257" y="5489"/>
                </a:lnTo>
                <a:lnTo>
                  <a:pt x="245801" y="3660"/>
                </a:lnTo>
                <a:lnTo>
                  <a:pt x="255307" y="2440"/>
                </a:lnTo>
                <a:lnTo>
                  <a:pt x="265455" y="1627"/>
                </a:lnTo>
                <a:lnTo>
                  <a:pt x="274760" y="1084"/>
                </a:lnTo>
                <a:lnTo>
                  <a:pt x="291872" y="482"/>
                </a:lnTo>
                <a:lnTo>
                  <a:pt x="314428" y="96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9"/>
          <p:cNvSpPr/>
          <p:nvPr/>
        </p:nvSpPr>
        <p:spPr>
          <a:xfrm>
            <a:off x="4412134" y="4516594"/>
            <a:ext cx="274167" cy="306866"/>
          </a:xfrm>
          <a:custGeom>
            <a:avLst/>
            <a:gdLst/>
            <a:ahLst/>
            <a:cxnLst/>
            <a:rect l="0" t="0" r="0" b="0"/>
            <a:pathLst>
              <a:path w="274167" h="306866">
                <a:moveTo>
                  <a:pt x="45566" y="43975"/>
                </a:moveTo>
                <a:lnTo>
                  <a:pt x="51633" y="37908"/>
                </a:lnTo>
                <a:lnTo>
                  <a:pt x="53421" y="34850"/>
                </a:lnTo>
                <a:lnTo>
                  <a:pt x="55407" y="28066"/>
                </a:lnTo>
                <a:lnTo>
                  <a:pt x="58476" y="25750"/>
                </a:lnTo>
                <a:lnTo>
                  <a:pt x="63063" y="24205"/>
                </a:lnTo>
                <a:lnTo>
                  <a:pt x="68660" y="23175"/>
                </a:lnTo>
                <a:lnTo>
                  <a:pt x="74932" y="21218"/>
                </a:lnTo>
                <a:lnTo>
                  <a:pt x="81653" y="18644"/>
                </a:lnTo>
                <a:lnTo>
                  <a:pt x="88674" y="15658"/>
                </a:lnTo>
                <a:lnTo>
                  <a:pt x="95895" y="13667"/>
                </a:lnTo>
                <a:lnTo>
                  <a:pt x="103248" y="12340"/>
                </a:lnTo>
                <a:lnTo>
                  <a:pt x="110691" y="11455"/>
                </a:lnTo>
                <a:lnTo>
                  <a:pt x="118192" y="9595"/>
                </a:lnTo>
                <a:lnTo>
                  <a:pt x="125733" y="7085"/>
                </a:lnTo>
                <a:lnTo>
                  <a:pt x="133301" y="4142"/>
                </a:lnTo>
                <a:lnTo>
                  <a:pt x="140886" y="2180"/>
                </a:lnTo>
                <a:lnTo>
                  <a:pt x="148482" y="872"/>
                </a:lnTo>
                <a:lnTo>
                  <a:pt x="156087" y="0"/>
                </a:lnTo>
                <a:lnTo>
                  <a:pt x="162427" y="688"/>
                </a:lnTo>
                <a:lnTo>
                  <a:pt x="167923" y="2417"/>
                </a:lnTo>
                <a:lnTo>
                  <a:pt x="172857" y="4840"/>
                </a:lnTo>
                <a:lnTo>
                  <a:pt x="177416" y="6455"/>
                </a:lnTo>
                <a:lnTo>
                  <a:pt x="185869" y="8250"/>
                </a:lnTo>
                <a:lnTo>
                  <a:pt x="193859" y="12434"/>
                </a:lnTo>
                <a:lnTo>
                  <a:pt x="201644" y="18527"/>
                </a:lnTo>
                <a:lnTo>
                  <a:pt x="209337" y="25469"/>
                </a:lnTo>
                <a:lnTo>
                  <a:pt x="211896" y="29097"/>
                </a:lnTo>
                <a:lnTo>
                  <a:pt x="214740" y="36516"/>
                </a:lnTo>
                <a:lnTo>
                  <a:pt x="216769" y="41543"/>
                </a:lnTo>
                <a:lnTo>
                  <a:pt x="219391" y="47434"/>
                </a:lnTo>
                <a:lnTo>
                  <a:pt x="222409" y="53901"/>
                </a:lnTo>
                <a:lnTo>
                  <a:pt x="223152" y="59482"/>
                </a:lnTo>
                <a:lnTo>
                  <a:pt x="222376" y="64474"/>
                </a:lnTo>
                <a:lnTo>
                  <a:pt x="220589" y="69071"/>
                </a:lnTo>
                <a:lnTo>
                  <a:pt x="219398" y="74676"/>
                </a:lnTo>
                <a:lnTo>
                  <a:pt x="218604" y="80952"/>
                </a:lnTo>
                <a:lnTo>
                  <a:pt x="218074" y="87677"/>
                </a:lnTo>
                <a:lnTo>
                  <a:pt x="216452" y="94700"/>
                </a:lnTo>
                <a:lnTo>
                  <a:pt x="214099" y="101922"/>
                </a:lnTo>
                <a:lnTo>
                  <a:pt x="211262" y="109276"/>
                </a:lnTo>
                <a:lnTo>
                  <a:pt x="208099" y="119259"/>
                </a:lnTo>
                <a:lnTo>
                  <a:pt x="201199" y="143898"/>
                </a:lnTo>
                <a:lnTo>
                  <a:pt x="196311" y="153771"/>
                </a:lnTo>
                <a:lnTo>
                  <a:pt x="190513" y="161622"/>
                </a:lnTo>
                <a:lnTo>
                  <a:pt x="184107" y="168127"/>
                </a:lnTo>
                <a:lnTo>
                  <a:pt x="177297" y="176273"/>
                </a:lnTo>
                <a:lnTo>
                  <a:pt x="170216" y="185514"/>
                </a:lnTo>
                <a:lnTo>
                  <a:pt x="162956" y="195484"/>
                </a:lnTo>
                <a:lnTo>
                  <a:pt x="155576" y="204671"/>
                </a:lnTo>
                <a:lnTo>
                  <a:pt x="148116" y="213336"/>
                </a:lnTo>
                <a:lnTo>
                  <a:pt x="134324" y="228467"/>
                </a:lnTo>
                <a:lnTo>
                  <a:pt x="123960" y="239425"/>
                </a:lnTo>
                <a:lnTo>
                  <a:pt x="118149" y="244125"/>
                </a:lnTo>
                <a:lnTo>
                  <a:pt x="111734" y="248529"/>
                </a:lnTo>
                <a:lnTo>
                  <a:pt x="104918" y="252734"/>
                </a:lnTo>
                <a:lnTo>
                  <a:pt x="99104" y="256808"/>
                </a:lnTo>
                <a:lnTo>
                  <a:pt x="93958" y="260794"/>
                </a:lnTo>
                <a:lnTo>
                  <a:pt x="89257" y="264721"/>
                </a:lnTo>
                <a:lnTo>
                  <a:pt x="84853" y="267339"/>
                </a:lnTo>
                <a:lnTo>
                  <a:pt x="76574" y="270248"/>
                </a:lnTo>
                <a:lnTo>
                  <a:pt x="68660" y="271541"/>
                </a:lnTo>
                <a:lnTo>
                  <a:pt x="64772" y="271886"/>
                </a:lnTo>
                <a:lnTo>
                  <a:pt x="60910" y="270845"/>
                </a:lnTo>
                <a:lnTo>
                  <a:pt x="53232" y="266303"/>
                </a:lnTo>
                <a:lnTo>
                  <a:pt x="48136" y="264584"/>
                </a:lnTo>
                <a:lnTo>
                  <a:pt x="42199" y="263438"/>
                </a:lnTo>
                <a:lnTo>
                  <a:pt x="35702" y="262674"/>
                </a:lnTo>
                <a:lnTo>
                  <a:pt x="31369" y="260894"/>
                </a:lnTo>
                <a:lnTo>
                  <a:pt x="28482" y="258438"/>
                </a:lnTo>
                <a:lnTo>
                  <a:pt x="26557" y="255530"/>
                </a:lnTo>
                <a:lnTo>
                  <a:pt x="24003" y="253592"/>
                </a:lnTo>
                <a:lnTo>
                  <a:pt x="21031" y="252300"/>
                </a:lnTo>
                <a:lnTo>
                  <a:pt x="17779" y="251438"/>
                </a:lnTo>
                <a:lnTo>
                  <a:pt x="15611" y="249594"/>
                </a:lnTo>
                <a:lnTo>
                  <a:pt x="14166" y="247095"/>
                </a:lnTo>
                <a:lnTo>
                  <a:pt x="13202" y="244158"/>
                </a:lnTo>
                <a:lnTo>
                  <a:pt x="11290" y="242200"/>
                </a:lnTo>
                <a:lnTo>
                  <a:pt x="8745" y="240896"/>
                </a:lnTo>
                <a:lnTo>
                  <a:pt x="5779" y="240026"/>
                </a:lnTo>
                <a:lnTo>
                  <a:pt x="3801" y="238175"/>
                </a:lnTo>
                <a:lnTo>
                  <a:pt x="2482" y="235672"/>
                </a:lnTo>
                <a:lnTo>
                  <a:pt x="1017" y="229504"/>
                </a:lnTo>
                <a:lnTo>
                  <a:pt x="193" y="220161"/>
                </a:lnTo>
                <a:lnTo>
                  <a:pt x="0" y="217530"/>
                </a:lnTo>
                <a:lnTo>
                  <a:pt x="3301" y="212974"/>
                </a:lnTo>
                <a:lnTo>
                  <a:pt x="5959" y="209981"/>
                </a:lnTo>
                <a:lnTo>
                  <a:pt x="7731" y="206716"/>
                </a:lnTo>
                <a:lnTo>
                  <a:pt x="9700" y="199701"/>
                </a:lnTo>
                <a:lnTo>
                  <a:pt x="11495" y="197322"/>
                </a:lnTo>
                <a:lnTo>
                  <a:pt x="13962" y="195737"/>
                </a:lnTo>
                <a:lnTo>
                  <a:pt x="21360" y="192705"/>
                </a:lnTo>
                <a:lnTo>
                  <a:pt x="33114" y="187124"/>
                </a:lnTo>
                <a:lnTo>
                  <a:pt x="39805" y="185128"/>
                </a:lnTo>
                <a:lnTo>
                  <a:pt x="46805" y="183797"/>
                </a:lnTo>
                <a:lnTo>
                  <a:pt x="54012" y="182910"/>
                </a:lnTo>
                <a:lnTo>
                  <a:pt x="61356" y="182318"/>
                </a:lnTo>
                <a:lnTo>
                  <a:pt x="68793" y="181924"/>
                </a:lnTo>
                <a:lnTo>
                  <a:pt x="76290" y="181661"/>
                </a:lnTo>
                <a:lnTo>
                  <a:pt x="113159" y="181239"/>
                </a:lnTo>
                <a:lnTo>
                  <a:pt x="125561" y="181182"/>
                </a:lnTo>
                <a:lnTo>
                  <a:pt x="131916" y="182436"/>
                </a:lnTo>
                <a:lnTo>
                  <a:pt x="138692" y="184543"/>
                </a:lnTo>
                <a:lnTo>
                  <a:pt x="145750" y="187217"/>
                </a:lnTo>
                <a:lnTo>
                  <a:pt x="151725" y="190270"/>
                </a:lnTo>
                <a:lnTo>
                  <a:pt x="156979" y="193575"/>
                </a:lnTo>
                <a:lnTo>
                  <a:pt x="161751" y="197048"/>
                </a:lnTo>
                <a:lnTo>
                  <a:pt x="170013" y="201904"/>
                </a:lnTo>
                <a:lnTo>
                  <a:pt x="180600" y="207681"/>
                </a:lnTo>
                <a:lnTo>
                  <a:pt x="192739" y="214073"/>
                </a:lnTo>
                <a:lnTo>
                  <a:pt x="203371" y="220874"/>
                </a:lnTo>
                <a:lnTo>
                  <a:pt x="212999" y="227948"/>
                </a:lnTo>
                <a:lnTo>
                  <a:pt x="221958" y="235203"/>
                </a:lnTo>
                <a:lnTo>
                  <a:pt x="229200" y="242581"/>
                </a:lnTo>
                <a:lnTo>
                  <a:pt x="235298" y="250039"/>
                </a:lnTo>
                <a:lnTo>
                  <a:pt x="240635" y="257551"/>
                </a:lnTo>
                <a:lnTo>
                  <a:pt x="245461" y="263829"/>
                </a:lnTo>
                <a:lnTo>
                  <a:pt x="249950" y="269285"/>
                </a:lnTo>
                <a:lnTo>
                  <a:pt x="254211" y="274192"/>
                </a:lnTo>
                <a:lnTo>
                  <a:pt x="258947" y="283030"/>
                </a:lnTo>
                <a:lnTo>
                  <a:pt x="260210" y="287166"/>
                </a:lnTo>
                <a:lnTo>
                  <a:pt x="265000" y="295147"/>
                </a:lnTo>
                <a:lnTo>
                  <a:pt x="274166" y="3068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secants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19287" y="2437606"/>
            <a:ext cx="53054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 t="2151"/>
          <a:stretch>
            <a:fillRect/>
          </a:stretch>
        </p:blipFill>
        <p:spPr bwMode="auto">
          <a:xfrm>
            <a:off x="2209800" y="2743200"/>
            <a:ext cx="5334000" cy="2851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106"/>
          <p:cNvSpPr/>
          <p:nvPr/>
        </p:nvSpPr>
        <p:spPr>
          <a:xfrm>
            <a:off x="3669029" y="3680459"/>
            <a:ext cx="2011681" cy="1325881"/>
          </a:xfrm>
          <a:custGeom>
            <a:avLst/>
            <a:gdLst/>
            <a:ahLst/>
            <a:cxnLst/>
            <a:rect l="0" t="0" r="0" b="0"/>
            <a:pathLst>
              <a:path w="2011681" h="1325881">
                <a:moveTo>
                  <a:pt x="0" y="1325880"/>
                </a:moveTo>
                <a:lnTo>
                  <a:pt x="9842" y="1316039"/>
                </a:lnTo>
                <a:lnTo>
                  <a:pt x="14111" y="1315157"/>
                </a:lnTo>
                <a:lnTo>
                  <a:pt x="21132" y="1314590"/>
                </a:lnTo>
                <a:lnTo>
                  <a:pt x="21708" y="1313273"/>
                </a:lnTo>
                <a:lnTo>
                  <a:pt x="22709" y="1304621"/>
                </a:lnTo>
                <a:lnTo>
                  <a:pt x="24030" y="1304088"/>
                </a:lnTo>
                <a:lnTo>
                  <a:pt x="38756" y="1303161"/>
                </a:lnTo>
                <a:lnTo>
                  <a:pt x="41078" y="1301844"/>
                </a:lnTo>
                <a:lnTo>
                  <a:pt x="42625" y="1299696"/>
                </a:lnTo>
                <a:lnTo>
                  <a:pt x="45109" y="1293192"/>
                </a:lnTo>
                <a:lnTo>
                  <a:pt x="46583" y="1292658"/>
                </a:lnTo>
                <a:lnTo>
                  <a:pt x="51607" y="1292065"/>
                </a:lnTo>
                <a:lnTo>
                  <a:pt x="53455" y="1290637"/>
                </a:lnTo>
                <a:lnTo>
                  <a:pt x="54687" y="1288415"/>
                </a:lnTo>
                <a:lnTo>
                  <a:pt x="55508" y="1285663"/>
                </a:lnTo>
                <a:lnTo>
                  <a:pt x="57326" y="1283829"/>
                </a:lnTo>
                <a:lnTo>
                  <a:pt x="59807" y="1282606"/>
                </a:lnTo>
                <a:lnTo>
                  <a:pt x="65951" y="1281247"/>
                </a:lnTo>
                <a:lnTo>
                  <a:pt x="72915" y="1280643"/>
                </a:lnTo>
                <a:lnTo>
                  <a:pt x="76550" y="1279212"/>
                </a:lnTo>
                <a:lnTo>
                  <a:pt x="89229" y="1270362"/>
                </a:lnTo>
                <a:lnTo>
                  <a:pt x="107156" y="1252965"/>
                </a:lnTo>
                <a:lnTo>
                  <a:pt x="110807" y="1250600"/>
                </a:lnTo>
                <a:lnTo>
                  <a:pt x="122014" y="1246002"/>
                </a:lnTo>
                <a:lnTo>
                  <a:pt x="137179" y="1233714"/>
                </a:lnTo>
                <a:lnTo>
                  <a:pt x="152404" y="1219057"/>
                </a:lnTo>
                <a:lnTo>
                  <a:pt x="156213" y="1216564"/>
                </a:lnTo>
                <a:lnTo>
                  <a:pt x="167641" y="1211787"/>
                </a:lnTo>
                <a:lnTo>
                  <a:pt x="182881" y="1199439"/>
                </a:lnTo>
                <a:lnTo>
                  <a:pt x="203200" y="1181007"/>
                </a:lnTo>
                <a:lnTo>
                  <a:pt x="215618" y="1173439"/>
                </a:lnTo>
                <a:lnTo>
                  <a:pt x="219946" y="1169643"/>
                </a:lnTo>
                <a:lnTo>
                  <a:pt x="222831" y="1165842"/>
                </a:lnTo>
                <a:lnTo>
                  <a:pt x="224754" y="1162038"/>
                </a:lnTo>
                <a:lnTo>
                  <a:pt x="227306" y="1159502"/>
                </a:lnTo>
                <a:lnTo>
                  <a:pt x="230277" y="1157812"/>
                </a:lnTo>
                <a:lnTo>
                  <a:pt x="259142" y="1144787"/>
                </a:lnTo>
                <a:lnTo>
                  <a:pt x="299448" y="1109753"/>
                </a:lnTo>
                <a:lnTo>
                  <a:pt x="354159" y="1069948"/>
                </a:lnTo>
                <a:lnTo>
                  <a:pt x="371072" y="1057573"/>
                </a:lnTo>
                <a:lnTo>
                  <a:pt x="379975" y="1054233"/>
                </a:lnTo>
                <a:lnTo>
                  <a:pt x="391551" y="1045975"/>
                </a:lnTo>
                <a:lnTo>
                  <a:pt x="403893" y="1036378"/>
                </a:lnTo>
                <a:lnTo>
                  <a:pt x="422165" y="1026830"/>
                </a:lnTo>
                <a:lnTo>
                  <a:pt x="437506" y="1016717"/>
                </a:lnTo>
                <a:lnTo>
                  <a:pt x="450987" y="1008134"/>
                </a:lnTo>
                <a:lnTo>
                  <a:pt x="465446" y="995853"/>
                </a:lnTo>
                <a:lnTo>
                  <a:pt x="472858" y="991562"/>
                </a:lnTo>
                <a:lnTo>
                  <a:pt x="495424" y="982983"/>
                </a:lnTo>
                <a:lnTo>
                  <a:pt x="522418" y="965389"/>
                </a:lnTo>
                <a:lnTo>
                  <a:pt x="527349" y="963633"/>
                </a:lnTo>
                <a:lnTo>
                  <a:pt x="586021" y="921334"/>
                </a:lnTo>
                <a:lnTo>
                  <a:pt x="662297" y="877762"/>
                </a:lnTo>
                <a:lnTo>
                  <a:pt x="720246" y="848367"/>
                </a:lnTo>
                <a:lnTo>
                  <a:pt x="776660" y="807753"/>
                </a:lnTo>
                <a:lnTo>
                  <a:pt x="807606" y="786372"/>
                </a:lnTo>
                <a:lnTo>
                  <a:pt x="867639" y="750424"/>
                </a:lnTo>
                <a:lnTo>
                  <a:pt x="925057" y="713532"/>
                </a:lnTo>
                <a:lnTo>
                  <a:pt x="984948" y="679057"/>
                </a:lnTo>
                <a:lnTo>
                  <a:pt x="1025703" y="650931"/>
                </a:lnTo>
                <a:lnTo>
                  <a:pt x="1050672" y="631865"/>
                </a:lnTo>
                <a:lnTo>
                  <a:pt x="1110916" y="596101"/>
                </a:lnTo>
                <a:lnTo>
                  <a:pt x="1160491" y="559798"/>
                </a:lnTo>
                <a:lnTo>
                  <a:pt x="1195173" y="537130"/>
                </a:lnTo>
                <a:lnTo>
                  <a:pt x="1229647" y="512783"/>
                </a:lnTo>
                <a:lnTo>
                  <a:pt x="1260916" y="494474"/>
                </a:lnTo>
                <a:lnTo>
                  <a:pt x="1317389" y="454332"/>
                </a:lnTo>
                <a:lnTo>
                  <a:pt x="1369479" y="415493"/>
                </a:lnTo>
                <a:lnTo>
                  <a:pt x="1417134" y="385586"/>
                </a:lnTo>
                <a:lnTo>
                  <a:pt x="1424817" y="378977"/>
                </a:lnTo>
                <a:lnTo>
                  <a:pt x="1432478" y="374572"/>
                </a:lnTo>
                <a:lnTo>
                  <a:pt x="1447764" y="369677"/>
                </a:lnTo>
                <a:lnTo>
                  <a:pt x="1454126" y="365831"/>
                </a:lnTo>
                <a:lnTo>
                  <a:pt x="1476849" y="344796"/>
                </a:lnTo>
                <a:lnTo>
                  <a:pt x="1534253" y="312494"/>
                </a:lnTo>
                <a:lnTo>
                  <a:pt x="1597025" y="274322"/>
                </a:lnTo>
                <a:lnTo>
                  <a:pt x="1614076" y="262891"/>
                </a:lnTo>
                <a:lnTo>
                  <a:pt x="1626688" y="256541"/>
                </a:lnTo>
                <a:lnTo>
                  <a:pt x="1640927" y="251695"/>
                </a:lnTo>
                <a:lnTo>
                  <a:pt x="1686740" y="222157"/>
                </a:lnTo>
                <a:lnTo>
                  <a:pt x="1718450" y="208483"/>
                </a:lnTo>
                <a:lnTo>
                  <a:pt x="1779897" y="167628"/>
                </a:lnTo>
                <a:lnTo>
                  <a:pt x="1796249" y="156207"/>
                </a:lnTo>
                <a:lnTo>
                  <a:pt x="1824869" y="130810"/>
                </a:lnTo>
                <a:lnTo>
                  <a:pt x="1836385" y="125966"/>
                </a:lnTo>
                <a:lnTo>
                  <a:pt x="1847840" y="118321"/>
                </a:lnTo>
                <a:lnTo>
                  <a:pt x="1855466" y="116087"/>
                </a:lnTo>
                <a:lnTo>
                  <a:pt x="1892614" y="87395"/>
                </a:lnTo>
                <a:lnTo>
                  <a:pt x="1923814" y="69333"/>
                </a:lnTo>
                <a:lnTo>
                  <a:pt x="1930243" y="64003"/>
                </a:lnTo>
                <a:lnTo>
                  <a:pt x="1934529" y="59179"/>
                </a:lnTo>
                <a:lnTo>
                  <a:pt x="1937386" y="54693"/>
                </a:lnTo>
                <a:lnTo>
                  <a:pt x="1940561" y="51702"/>
                </a:lnTo>
                <a:lnTo>
                  <a:pt x="1943948" y="49708"/>
                </a:lnTo>
                <a:lnTo>
                  <a:pt x="1952440" y="46508"/>
                </a:lnTo>
                <a:lnTo>
                  <a:pt x="1953137" y="44976"/>
                </a:lnTo>
                <a:lnTo>
                  <a:pt x="1953911" y="39886"/>
                </a:lnTo>
                <a:lnTo>
                  <a:pt x="1955388" y="38021"/>
                </a:lnTo>
                <a:lnTo>
                  <a:pt x="1957642" y="36778"/>
                </a:lnTo>
                <a:lnTo>
                  <a:pt x="1963533" y="35396"/>
                </a:lnTo>
                <a:lnTo>
                  <a:pt x="1970385" y="34782"/>
                </a:lnTo>
                <a:lnTo>
                  <a:pt x="1972720" y="33348"/>
                </a:lnTo>
                <a:lnTo>
                  <a:pt x="1974277" y="31122"/>
                </a:lnTo>
                <a:lnTo>
                  <a:pt x="1975315" y="28368"/>
                </a:lnTo>
                <a:lnTo>
                  <a:pt x="1977277" y="26532"/>
                </a:lnTo>
                <a:lnTo>
                  <a:pt x="1979854" y="25308"/>
                </a:lnTo>
                <a:lnTo>
                  <a:pt x="1987050" y="23344"/>
                </a:lnTo>
                <a:lnTo>
                  <a:pt x="1987640" y="21913"/>
                </a:lnTo>
                <a:lnTo>
                  <a:pt x="1988296" y="16936"/>
                </a:lnTo>
                <a:lnTo>
                  <a:pt x="1989741" y="15101"/>
                </a:lnTo>
                <a:lnTo>
                  <a:pt x="1991974" y="13877"/>
                </a:lnTo>
                <a:lnTo>
                  <a:pt x="1998616" y="11914"/>
                </a:lnTo>
                <a:lnTo>
                  <a:pt x="201168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7"/>
          <p:cNvSpPr/>
          <p:nvPr/>
        </p:nvSpPr>
        <p:spPr>
          <a:xfrm>
            <a:off x="3703320" y="3108959"/>
            <a:ext cx="1908810" cy="1337311"/>
          </a:xfrm>
          <a:custGeom>
            <a:avLst/>
            <a:gdLst/>
            <a:ahLst/>
            <a:cxnLst/>
            <a:rect l="0" t="0" r="0" b="0"/>
            <a:pathLst>
              <a:path w="1908810" h="1337311">
                <a:moveTo>
                  <a:pt x="0" y="0"/>
                </a:moveTo>
                <a:lnTo>
                  <a:pt x="26868" y="0"/>
                </a:lnTo>
                <a:lnTo>
                  <a:pt x="29342" y="1270"/>
                </a:lnTo>
                <a:lnTo>
                  <a:pt x="30991" y="3387"/>
                </a:lnTo>
                <a:lnTo>
                  <a:pt x="33638" y="9842"/>
                </a:lnTo>
                <a:lnTo>
                  <a:pt x="35125" y="10371"/>
                </a:lnTo>
                <a:lnTo>
                  <a:pt x="40164" y="10960"/>
                </a:lnTo>
                <a:lnTo>
                  <a:pt x="43286" y="12387"/>
                </a:lnTo>
                <a:lnTo>
                  <a:pt x="50141" y="17359"/>
                </a:lnTo>
                <a:lnTo>
                  <a:pt x="52477" y="20463"/>
                </a:lnTo>
                <a:lnTo>
                  <a:pt x="54035" y="23802"/>
                </a:lnTo>
                <a:lnTo>
                  <a:pt x="55073" y="27298"/>
                </a:lnTo>
                <a:lnTo>
                  <a:pt x="57035" y="29629"/>
                </a:lnTo>
                <a:lnTo>
                  <a:pt x="59613" y="31183"/>
                </a:lnTo>
                <a:lnTo>
                  <a:pt x="62602" y="32219"/>
                </a:lnTo>
                <a:lnTo>
                  <a:pt x="64594" y="34179"/>
                </a:lnTo>
                <a:lnTo>
                  <a:pt x="65923" y="36756"/>
                </a:lnTo>
                <a:lnTo>
                  <a:pt x="66809" y="39744"/>
                </a:lnTo>
                <a:lnTo>
                  <a:pt x="68669" y="41736"/>
                </a:lnTo>
                <a:lnTo>
                  <a:pt x="71179" y="43065"/>
                </a:lnTo>
                <a:lnTo>
                  <a:pt x="74123" y="43950"/>
                </a:lnTo>
                <a:lnTo>
                  <a:pt x="76085" y="45810"/>
                </a:lnTo>
                <a:lnTo>
                  <a:pt x="77393" y="48320"/>
                </a:lnTo>
                <a:lnTo>
                  <a:pt x="78265" y="51264"/>
                </a:lnTo>
                <a:lnTo>
                  <a:pt x="80117" y="53226"/>
                </a:lnTo>
                <a:lnTo>
                  <a:pt x="82621" y="54534"/>
                </a:lnTo>
                <a:lnTo>
                  <a:pt x="85561" y="55406"/>
                </a:lnTo>
                <a:lnTo>
                  <a:pt x="92214" y="59762"/>
                </a:lnTo>
                <a:lnTo>
                  <a:pt x="118413" y="80784"/>
                </a:lnTo>
                <a:lnTo>
                  <a:pt x="133457" y="89336"/>
                </a:lnTo>
                <a:lnTo>
                  <a:pt x="145553" y="98880"/>
                </a:lnTo>
                <a:lnTo>
                  <a:pt x="152744" y="101097"/>
                </a:lnTo>
                <a:lnTo>
                  <a:pt x="155169" y="102958"/>
                </a:lnTo>
                <a:lnTo>
                  <a:pt x="156786" y="105469"/>
                </a:lnTo>
                <a:lnTo>
                  <a:pt x="157864" y="108413"/>
                </a:lnTo>
                <a:lnTo>
                  <a:pt x="159852" y="110376"/>
                </a:lnTo>
                <a:lnTo>
                  <a:pt x="162448" y="111684"/>
                </a:lnTo>
                <a:lnTo>
                  <a:pt x="165448" y="112556"/>
                </a:lnTo>
                <a:lnTo>
                  <a:pt x="167449" y="114408"/>
                </a:lnTo>
                <a:lnTo>
                  <a:pt x="168782" y="116912"/>
                </a:lnTo>
                <a:lnTo>
                  <a:pt x="169672" y="119852"/>
                </a:lnTo>
                <a:lnTo>
                  <a:pt x="171534" y="121811"/>
                </a:lnTo>
                <a:lnTo>
                  <a:pt x="174046" y="123117"/>
                </a:lnTo>
                <a:lnTo>
                  <a:pt x="187036" y="128343"/>
                </a:lnTo>
                <a:lnTo>
                  <a:pt x="202045" y="135419"/>
                </a:lnTo>
                <a:lnTo>
                  <a:pt x="214135" y="144671"/>
                </a:lnTo>
                <a:lnTo>
                  <a:pt x="221324" y="146849"/>
                </a:lnTo>
                <a:lnTo>
                  <a:pt x="223749" y="148699"/>
                </a:lnTo>
                <a:lnTo>
                  <a:pt x="225366" y="151203"/>
                </a:lnTo>
                <a:lnTo>
                  <a:pt x="226444" y="154142"/>
                </a:lnTo>
                <a:lnTo>
                  <a:pt x="228433" y="156101"/>
                </a:lnTo>
                <a:lnTo>
                  <a:pt x="231028" y="157408"/>
                </a:lnTo>
                <a:lnTo>
                  <a:pt x="234029" y="158279"/>
                </a:lnTo>
                <a:lnTo>
                  <a:pt x="240749" y="162633"/>
                </a:lnTo>
                <a:lnTo>
                  <a:pt x="244319" y="165572"/>
                </a:lnTo>
                <a:lnTo>
                  <a:pt x="247969" y="167532"/>
                </a:lnTo>
                <a:lnTo>
                  <a:pt x="255412" y="169709"/>
                </a:lnTo>
                <a:lnTo>
                  <a:pt x="257904" y="171559"/>
                </a:lnTo>
                <a:lnTo>
                  <a:pt x="259566" y="174063"/>
                </a:lnTo>
                <a:lnTo>
                  <a:pt x="260674" y="177002"/>
                </a:lnTo>
                <a:lnTo>
                  <a:pt x="263952" y="180232"/>
                </a:lnTo>
                <a:lnTo>
                  <a:pt x="274369" y="187206"/>
                </a:lnTo>
                <a:lnTo>
                  <a:pt x="284078" y="191153"/>
                </a:lnTo>
                <a:lnTo>
                  <a:pt x="288445" y="192206"/>
                </a:lnTo>
                <a:lnTo>
                  <a:pt x="296684" y="196762"/>
                </a:lnTo>
                <a:lnTo>
                  <a:pt x="339281" y="235257"/>
                </a:lnTo>
                <a:lnTo>
                  <a:pt x="394839" y="270485"/>
                </a:lnTo>
                <a:lnTo>
                  <a:pt x="403237" y="278119"/>
                </a:lnTo>
                <a:lnTo>
                  <a:pt x="405984" y="281933"/>
                </a:lnTo>
                <a:lnTo>
                  <a:pt x="409037" y="289557"/>
                </a:lnTo>
                <a:lnTo>
                  <a:pt x="411121" y="292098"/>
                </a:lnTo>
                <a:lnTo>
                  <a:pt x="413781" y="293792"/>
                </a:lnTo>
                <a:lnTo>
                  <a:pt x="416824" y="294922"/>
                </a:lnTo>
                <a:lnTo>
                  <a:pt x="423592" y="299563"/>
                </a:lnTo>
                <a:lnTo>
                  <a:pt x="427174" y="302579"/>
                </a:lnTo>
                <a:lnTo>
                  <a:pt x="428292" y="305859"/>
                </a:lnTo>
                <a:lnTo>
                  <a:pt x="427768" y="309316"/>
                </a:lnTo>
                <a:lnTo>
                  <a:pt x="426149" y="312891"/>
                </a:lnTo>
                <a:lnTo>
                  <a:pt x="426339" y="316544"/>
                </a:lnTo>
                <a:lnTo>
                  <a:pt x="427736" y="320250"/>
                </a:lnTo>
                <a:lnTo>
                  <a:pt x="433945" y="329023"/>
                </a:lnTo>
                <a:lnTo>
                  <a:pt x="459703" y="356564"/>
                </a:lnTo>
                <a:lnTo>
                  <a:pt x="511209" y="397606"/>
                </a:lnTo>
                <a:lnTo>
                  <a:pt x="534256" y="418779"/>
                </a:lnTo>
                <a:lnTo>
                  <a:pt x="562236" y="438108"/>
                </a:lnTo>
                <a:lnTo>
                  <a:pt x="605019" y="479352"/>
                </a:lnTo>
                <a:lnTo>
                  <a:pt x="614337" y="487366"/>
                </a:lnTo>
                <a:lnTo>
                  <a:pt x="642256" y="506689"/>
                </a:lnTo>
                <a:lnTo>
                  <a:pt x="682372" y="544258"/>
                </a:lnTo>
                <a:lnTo>
                  <a:pt x="723469" y="575363"/>
                </a:lnTo>
                <a:lnTo>
                  <a:pt x="740324" y="590561"/>
                </a:lnTo>
                <a:lnTo>
                  <a:pt x="758400" y="600713"/>
                </a:lnTo>
                <a:lnTo>
                  <a:pt x="768020" y="603534"/>
                </a:lnTo>
                <a:lnTo>
                  <a:pt x="806553" y="632634"/>
                </a:lnTo>
                <a:lnTo>
                  <a:pt x="816938" y="638041"/>
                </a:lnTo>
                <a:lnTo>
                  <a:pt x="841816" y="658016"/>
                </a:lnTo>
                <a:lnTo>
                  <a:pt x="853382" y="662751"/>
                </a:lnTo>
                <a:lnTo>
                  <a:pt x="864853" y="670363"/>
                </a:lnTo>
                <a:lnTo>
                  <a:pt x="872482" y="672590"/>
                </a:lnTo>
                <a:lnTo>
                  <a:pt x="883493" y="680352"/>
                </a:lnTo>
                <a:lnTo>
                  <a:pt x="921705" y="714798"/>
                </a:lnTo>
                <a:lnTo>
                  <a:pt x="933357" y="719792"/>
                </a:lnTo>
                <a:lnTo>
                  <a:pt x="944852" y="727481"/>
                </a:lnTo>
                <a:lnTo>
                  <a:pt x="952488" y="729725"/>
                </a:lnTo>
                <a:lnTo>
                  <a:pt x="955031" y="731594"/>
                </a:lnTo>
                <a:lnTo>
                  <a:pt x="956728" y="734109"/>
                </a:lnTo>
                <a:lnTo>
                  <a:pt x="957858" y="737056"/>
                </a:lnTo>
                <a:lnTo>
                  <a:pt x="1020966" y="782843"/>
                </a:lnTo>
                <a:lnTo>
                  <a:pt x="1036427" y="795693"/>
                </a:lnTo>
                <a:lnTo>
                  <a:pt x="1065057" y="815262"/>
                </a:lnTo>
                <a:lnTo>
                  <a:pt x="1107013" y="855573"/>
                </a:lnTo>
                <a:lnTo>
                  <a:pt x="1111388" y="859942"/>
                </a:lnTo>
                <a:lnTo>
                  <a:pt x="1115575" y="862855"/>
                </a:lnTo>
                <a:lnTo>
                  <a:pt x="1127536" y="868224"/>
                </a:lnTo>
                <a:lnTo>
                  <a:pt x="1142955" y="880773"/>
                </a:lnTo>
                <a:lnTo>
                  <a:pt x="1151870" y="888025"/>
                </a:lnTo>
                <a:lnTo>
                  <a:pt x="1179508" y="906819"/>
                </a:lnTo>
                <a:lnTo>
                  <a:pt x="1207676" y="932183"/>
                </a:lnTo>
                <a:lnTo>
                  <a:pt x="1219172" y="937026"/>
                </a:lnTo>
                <a:lnTo>
                  <a:pt x="1226807" y="942660"/>
                </a:lnTo>
                <a:lnTo>
                  <a:pt x="1229351" y="945940"/>
                </a:lnTo>
                <a:lnTo>
                  <a:pt x="1231048" y="949397"/>
                </a:lnTo>
                <a:lnTo>
                  <a:pt x="1232178" y="952971"/>
                </a:lnTo>
                <a:lnTo>
                  <a:pt x="1234202" y="955354"/>
                </a:lnTo>
                <a:lnTo>
                  <a:pt x="1236821" y="956943"/>
                </a:lnTo>
                <a:lnTo>
                  <a:pt x="1239837" y="958002"/>
                </a:lnTo>
                <a:lnTo>
                  <a:pt x="1246575" y="962566"/>
                </a:lnTo>
                <a:lnTo>
                  <a:pt x="1297045" y="999015"/>
                </a:lnTo>
                <a:lnTo>
                  <a:pt x="1346208" y="1038528"/>
                </a:lnTo>
                <a:lnTo>
                  <a:pt x="1363480" y="1055054"/>
                </a:lnTo>
                <a:lnTo>
                  <a:pt x="1367456" y="1057700"/>
                </a:lnTo>
                <a:lnTo>
                  <a:pt x="1379121" y="1062693"/>
                </a:lnTo>
                <a:lnTo>
                  <a:pt x="1390621" y="1070381"/>
                </a:lnTo>
                <a:lnTo>
                  <a:pt x="1402071" y="1074494"/>
                </a:lnTo>
                <a:lnTo>
                  <a:pt x="1413507" y="1083191"/>
                </a:lnTo>
                <a:lnTo>
                  <a:pt x="1432559" y="1101242"/>
                </a:lnTo>
                <a:lnTo>
                  <a:pt x="1436369" y="1103731"/>
                </a:lnTo>
                <a:lnTo>
                  <a:pt x="1447799" y="1108505"/>
                </a:lnTo>
                <a:lnTo>
                  <a:pt x="1459230" y="1116129"/>
                </a:lnTo>
                <a:lnTo>
                  <a:pt x="1470659" y="1120222"/>
                </a:lnTo>
                <a:lnTo>
                  <a:pt x="1483642" y="1129825"/>
                </a:lnTo>
                <a:lnTo>
                  <a:pt x="1491298" y="1137121"/>
                </a:lnTo>
                <a:lnTo>
                  <a:pt x="1494579" y="1139081"/>
                </a:lnTo>
                <a:lnTo>
                  <a:pt x="1505263" y="1143109"/>
                </a:lnTo>
                <a:lnTo>
                  <a:pt x="1520252" y="1155204"/>
                </a:lnTo>
                <a:lnTo>
                  <a:pt x="1524041" y="1158756"/>
                </a:lnTo>
                <a:lnTo>
                  <a:pt x="1527837" y="1161124"/>
                </a:lnTo>
                <a:lnTo>
                  <a:pt x="1539248" y="1165727"/>
                </a:lnTo>
                <a:lnTo>
                  <a:pt x="1552223" y="1175517"/>
                </a:lnTo>
                <a:lnTo>
                  <a:pt x="1559879" y="1182833"/>
                </a:lnTo>
                <a:lnTo>
                  <a:pt x="1563159" y="1184795"/>
                </a:lnTo>
                <a:lnTo>
                  <a:pt x="1570191" y="1186976"/>
                </a:lnTo>
                <a:lnTo>
                  <a:pt x="1581289" y="1188204"/>
                </a:lnTo>
                <a:lnTo>
                  <a:pt x="1583783" y="1189646"/>
                </a:lnTo>
                <a:lnTo>
                  <a:pt x="1585445" y="1191878"/>
                </a:lnTo>
                <a:lnTo>
                  <a:pt x="1586553" y="1194635"/>
                </a:lnTo>
                <a:lnTo>
                  <a:pt x="1588562" y="1196473"/>
                </a:lnTo>
                <a:lnTo>
                  <a:pt x="1591171" y="1197699"/>
                </a:lnTo>
                <a:lnTo>
                  <a:pt x="1594181" y="1198516"/>
                </a:lnTo>
                <a:lnTo>
                  <a:pt x="1600911" y="1202811"/>
                </a:lnTo>
                <a:lnTo>
                  <a:pt x="1604484" y="1205734"/>
                </a:lnTo>
                <a:lnTo>
                  <a:pt x="1608136" y="1207683"/>
                </a:lnTo>
                <a:lnTo>
                  <a:pt x="1620843" y="1211067"/>
                </a:lnTo>
                <a:lnTo>
                  <a:pt x="1634287" y="1220604"/>
                </a:lnTo>
                <a:lnTo>
                  <a:pt x="1664224" y="1234718"/>
                </a:lnTo>
                <a:lnTo>
                  <a:pt x="1674375" y="1240914"/>
                </a:lnTo>
                <a:lnTo>
                  <a:pt x="1683120" y="1243667"/>
                </a:lnTo>
                <a:lnTo>
                  <a:pt x="1695183" y="1245218"/>
                </a:lnTo>
                <a:lnTo>
                  <a:pt x="1697812" y="1246705"/>
                </a:lnTo>
                <a:lnTo>
                  <a:pt x="1699564" y="1248967"/>
                </a:lnTo>
                <a:lnTo>
                  <a:pt x="1700733" y="1251745"/>
                </a:lnTo>
                <a:lnTo>
                  <a:pt x="1702782" y="1253597"/>
                </a:lnTo>
                <a:lnTo>
                  <a:pt x="1705418" y="1254831"/>
                </a:lnTo>
                <a:lnTo>
                  <a:pt x="1711733" y="1256203"/>
                </a:lnTo>
                <a:lnTo>
                  <a:pt x="1723809" y="1257156"/>
                </a:lnTo>
                <a:lnTo>
                  <a:pt x="1734636" y="1265127"/>
                </a:lnTo>
                <a:lnTo>
                  <a:pt x="1746675" y="1268256"/>
                </a:lnTo>
                <a:lnTo>
                  <a:pt x="1754231" y="1268590"/>
                </a:lnTo>
                <a:lnTo>
                  <a:pt x="1757497" y="1269907"/>
                </a:lnTo>
                <a:lnTo>
                  <a:pt x="1769535" y="1278560"/>
                </a:lnTo>
                <a:lnTo>
                  <a:pt x="1774096" y="1279449"/>
                </a:lnTo>
                <a:lnTo>
                  <a:pt x="1788622" y="1280119"/>
                </a:lnTo>
                <a:lnTo>
                  <a:pt x="1791854" y="1281403"/>
                </a:lnTo>
                <a:lnTo>
                  <a:pt x="1803834" y="1289998"/>
                </a:lnTo>
                <a:lnTo>
                  <a:pt x="1808391" y="1290883"/>
                </a:lnTo>
                <a:lnTo>
                  <a:pt x="1815596" y="1291451"/>
                </a:lnTo>
                <a:lnTo>
                  <a:pt x="1827055" y="1301419"/>
                </a:lnTo>
                <a:lnTo>
                  <a:pt x="1831411" y="1302309"/>
                </a:lnTo>
                <a:lnTo>
                  <a:pt x="1834350" y="1302546"/>
                </a:lnTo>
                <a:lnTo>
                  <a:pt x="1836310" y="1303974"/>
                </a:lnTo>
                <a:lnTo>
                  <a:pt x="1837616" y="1306196"/>
                </a:lnTo>
                <a:lnTo>
                  <a:pt x="1838487" y="1308948"/>
                </a:lnTo>
                <a:lnTo>
                  <a:pt x="1840338" y="1310782"/>
                </a:lnTo>
                <a:lnTo>
                  <a:pt x="1842842" y="1312005"/>
                </a:lnTo>
                <a:lnTo>
                  <a:pt x="1849918" y="1313967"/>
                </a:lnTo>
                <a:lnTo>
                  <a:pt x="1861348" y="1314408"/>
                </a:lnTo>
                <a:lnTo>
                  <a:pt x="1872778" y="1324288"/>
                </a:lnTo>
                <a:lnTo>
                  <a:pt x="1884208" y="1335582"/>
                </a:lnTo>
                <a:lnTo>
                  <a:pt x="1908809" y="13373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8"/>
          <p:cNvSpPr/>
          <p:nvPr/>
        </p:nvSpPr>
        <p:spPr>
          <a:xfrm>
            <a:off x="4949190" y="3745095"/>
            <a:ext cx="137161" cy="186826"/>
          </a:xfrm>
          <a:custGeom>
            <a:avLst/>
            <a:gdLst/>
            <a:ahLst/>
            <a:cxnLst/>
            <a:rect l="0" t="0" r="0" b="0"/>
            <a:pathLst>
              <a:path w="137161" h="186826">
                <a:moveTo>
                  <a:pt x="0" y="186825"/>
                </a:moveTo>
                <a:lnTo>
                  <a:pt x="0" y="104497"/>
                </a:lnTo>
                <a:lnTo>
                  <a:pt x="1269" y="97650"/>
                </a:lnTo>
                <a:lnTo>
                  <a:pt x="3386" y="89275"/>
                </a:lnTo>
                <a:lnTo>
                  <a:pt x="6068" y="79881"/>
                </a:lnTo>
                <a:lnTo>
                  <a:pt x="10395" y="68539"/>
                </a:lnTo>
                <a:lnTo>
                  <a:pt x="15820" y="55897"/>
                </a:lnTo>
                <a:lnTo>
                  <a:pt x="21976" y="42390"/>
                </a:lnTo>
                <a:lnTo>
                  <a:pt x="26081" y="32115"/>
                </a:lnTo>
                <a:lnTo>
                  <a:pt x="28817" y="23995"/>
                </a:lnTo>
                <a:lnTo>
                  <a:pt x="30641" y="17311"/>
                </a:lnTo>
                <a:lnTo>
                  <a:pt x="31857" y="11586"/>
                </a:lnTo>
                <a:lnTo>
                  <a:pt x="32668" y="6498"/>
                </a:lnTo>
                <a:lnTo>
                  <a:pt x="33208" y="1837"/>
                </a:lnTo>
                <a:lnTo>
                  <a:pt x="33569" y="0"/>
                </a:lnTo>
                <a:lnTo>
                  <a:pt x="33809" y="45"/>
                </a:lnTo>
                <a:lnTo>
                  <a:pt x="34194" y="3174"/>
                </a:lnTo>
                <a:lnTo>
                  <a:pt x="37634" y="6989"/>
                </a:lnTo>
                <a:lnTo>
                  <a:pt x="45925" y="15540"/>
                </a:lnTo>
                <a:lnTo>
                  <a:pt x="51314" y="20951"/>
                </a:lnTo>
                <a:lnTo>
                  <a:pt x="53260" y="24172"/>
                </a:lnTo>
                <a:lnTo>
                  <a:pt x="54556" y="27590"/>
                </a:lnTo>
                <a:lnTo>
                  <a:pt x="55421" y="31138"/>
                </a:lnTo>
                <a:lnTo>
                  <a:pt x="55997" y="34773"/>
                </a:lnTo>
                <a:lnTo>
                  <a:pt x="56381" y="38467"/>
                </a:lnTo>
                <a:lnTo>
                  <a:pt x="56637" y="42200"/>
                </a:lnTo>
                <a:lnTo>
                  <a:pt x="58078" y="45958"/>
                </a:lnTo>
                <a:lnTo>
                  <a:pt x="60309" y="49733"/>
                </a:lnTo>
                <a:lnTo>
                  <a:pt x="63066" y="53521"/>
                </a:lnTo>
                <a:lnTo>
                  <a:pt x="64904" y="57315"/>
                </a:lnTo>
                <a:lnTo>
                  <a:pt x="66129" y="61115"/>
                </a:lnTo>
                <a:lnTo>
                  <a:pt x="66946" y="64918"/>
                </a:lnTo>
                <a:lnTo>
                  <a:pt x="68760" y="68723"/>
                </a:lnTo>
                <a:lnTo>
                  <a:pt x="71240" y="72531"/>
                </a:lnTo>
                <a:lnTo>
                  <a:pt x="74163" y="76339"/>
                </a:lnTo>
                <a:lnTo>
                  <a:pt x="77382" y="80147"/>
                </a:lnTo>
                <a:lnTo>
                  <a:pt x="80798" y="83956"/>
                </a:lnTo>
                <a:lnTo>
                  <a:pt x="84345" y="87766"/>
                </a:lnTo>
                <a:lnTo>
                  <a:pt x="86710" y="91575"/>
                </a:lnTo>
                <a:lnTo>
                  <a:pt x="88287" y="95385"/>
                </a:lnTo>
                <a:lnTo>
                  <a:pt x="89338" y="99195"/>
                </a:lnTo>
                <a:lnTo>
                  <a:pt x="90038" y="103005"/>
                </a:lnTo>
                <a:lnTo>
                  <a:pt x="90505" y="106815"/>
                </a:lnTo>
                <a:lnTo>
                  <a:pt x="90817" y="110625"/>
                </a:lnTo>
                <a:lnTo>
                  <a:pt x="92294" y="115705"/>
                </a:lnTo>
                <a:lnTo>
                  <a:pt x="94550" y="121631"/>
                </a:lnTo>
                <a:lnTo>
                  <a:pt x="97323" y="128122"/>
                </a:lnTo>
                <a:lnTo>
                  <a:pt x="100442" y="133720"/>
                </a:lnTo>
                <a:lnTo>
                  <a:pt x="103791" y="138721"/>
                </a:lnTo>
                <a:lnTo>
                  <a:pt x="107294" y="143326"/>
                </a:lnTo>
                <a:lnTo>
                  <a:pt x="109629" y="147665"/>
                </a:lnTo>
                <a:lnTo>
                  <a:pt x="111186" y="151828"/>
                </a:lnTo>
                <a:lnTo>
                  <a:pt x="112224" y="155874"/>
                </a:lnTo>
                <a:lnTo>
                  <a:pt x="114186" y="158570"/>
                </a:lnTo>
                <a:lnTo>
                  <a:pt x="116763" y="160368"/>
                </a:lnTo>
                <a:lnTo>
                  <a:pt x="119752" y="161567"/>
                </a:lnTo>
                <a:lnTo>
                  <a:pt x="121745" y="163636"/>
                </a:lnTo>
                <a:lnTo>
                  <a:pt x="123073" y="166286"/>
                </a:lnTo>
                <a:lnTo>
                  <a:pt x="125205" y="173595"/>
                </a:lnTo>
                <a:lnTo>
                  <a:pt x="126650" y="174195"/>
                </a:lnTo>
                <a:lnTo>
                  <a:pt x="128883" y="174595"/>
                </a:lnTo>
                <a:lnTo>
                  <a:pt x="131642" y="174861"/>
                </a:lnTo>
                <a:lnTo>
                  <a:pt x="133481" y="176309"/>
                </a:lnTo>
                <a:lnTo>
                  <a:pt x="134707" y="178544"/>
                </a:lnTo>
                <a:lnTo>
                  <a:pt x="137160" y="1868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9"/>
          <p:cNvSpPr/>
          <p:nvPr/>
        </p:nvSpPr>
        <p:spPr>
          <a:xfrm>
            <a:off x="4903470" y="3806189"/>
            <a:ext cx="137160" cy="45721"/>
          </a:xfrm>
          <a:custGeom>
            <a:avLst/>
            <a:gdLst/>
            <a:ahLst/>
            <a:cxnLst/>
            <a:rect l="0" t="0" r="0" b="0"/>
            <a:pathLst>
              <a:path w="137160" h="45721">
                <a:moveTo>
                  <a:pt x="0" y="45720"/>
                </a:moveTo>
                <a:lnTo>
                  <a:pt x="6067" y="39653"/>
                </a:lnTo>
                <a:lnTo>
                  <a:pt x="9125" y="37865"/>
                </a:lnTo>
                <a:lnTo>
                  <a:pt x="12433" y="36674"/>
                </a:lnTo>
                <a:lnTo>
                  <a:pt x="15909" y="35879"/>
                </a:lnTo>
                <a:lnTo>
                  <a:pt x="19496" y="35350"/>
                </a:lnTo>
                <a:lnTo>
                  <a:pt x="23157" y="34997"/>
                </a:lnTo>
                <a:lnTo>
                  <a:pt x="26868" y="34761"/>
                </a:lnTo>
                <a:lnTo>
                  <a:pt x="31882" y="33334"/>
                </a:lnTo>
                <a:lnTo>
                  <a:pt x="37764" y="31113"/>
                </a:lnTo>
                <a:lnTo>
                  <a:pt x="44226" y="28362"/>
                </a:lnTo>
                <a:lnTo>
                  <a:pt x="49804" y="25258"/>
                </a:lnTo>
                <a:lnTo>
                  <a:pt x="54792" y="21919"/>
                </a:lnTo>
                <a:lnTo>
                  <a:pt x="59388" y="18423"/>
                </a:lnTo>
                <a:lnTo>
                  <a:pt x="63722" y="16092"/>
                </a:lnTo>
                <a:lnTo>
                  <a:pt x="67881" y="14539"/>
                </a:lnTo>
                <a:lnTo>
                  <a:pt x="71924" y="13503"/>
                </a:lnTo>
                <a:lnTo>
                  <a:pt x="77159" y="11542"/>
                </a:lnTo>
                <a:lnTo>
                  <a:pt x="83189" y="8964"/>
                </a:lnTo>
                <a:lnTo>
                  <a:pt x="89750" y="5977"/>
                </a:lnTo>
                <a:lnTo>
                  <a:pt x="95393" y="3985"/>
                </a:lnTo>
                <a:lnTo>
                  <a:pt x="100425" y="2657"/>
                </a:lnTo>
                <a:lnTo>
                  <a:pt x="13715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0"/>
          <p:cNvSpPr/>
          <p:nvPr/>
        </p:nvSpPr>
        <p:spPr>
          <a:xfrm>
            <a:off x="5680709" y="3406301"/>
            <a:ext cx="171435" cy="171285"/>
          </a:xfrm>
          <a:custGeom>
            <a:avLst/>
            <a:gdLst/>
            <a:ahLst/>
            <a:cxnLst/>
            <a:rect l="0" t="0" r="0" b="0"/>
            <a:pathLst>
              <a:path w="171435" h="171285">
                <a:moveTo>
                  <a:pt x="0" y="68419"/>
                </a:moveTo>
                <a:lnTo>
                  <a:pt x="12136" y="74486"/>
                </a:lnTo>
                <a:lnTo>
                  <a:pt x="15711" y="77544"/>
                </a:lnTo>
                <a:lnTo>
                  <a:pt x="18094" y="80852"/>
                </a:lnTo>
                <a:lnTo>
                  <a:pt x="19683" y="84328"/>
                </a:lnTo>
                <a:lnTo>
                  <a:pt x="20742" y="87914"/>
                </a:lnTo>
                <a:lnTo>
                  <a:pt x="21449" y="91576"/>
                </a:lnTo>
                <a:lnTo>
                  <a:pt x="21919" y="95287"/>
                </a:lnTo>
                <a:lnTo>
                  <a:pt x="23503" y="97761"/>
                </a:lnTo>
                <a:lnTo>
                  <a:pt x="25829" y="99410"/>
                </a:lnTo>
                <a:lnTo>
                  <a:pt x="28649" y="100510"/>
                </a:lnTo>
                <a:lnTo>
                  <a:pt x="30530" y="102512"/>
                </a:lnTo>
                <a:lnTo>
                  <a:pt x="31784" y="105118"/>
                </a:lnTo>
                <a:lnTo>
                  <a:pt x="32619" y="108125"/>
                </a:lnTo>
                <a:lnTo>
                  <a:pt x="33176" y="112669"/>
                </a:lnTo>
                <a:lnTo>
                  <a:pt x="33548" y="118239"/>
                </a:lnTo>
                <a:lnTo>
                  <a:pt x="33795" y="124492"/>
                </a:lnTo>
                <a:lnTo>
                  <a:pt x="35230" y="129931"/>
                </a:lnTo>
                <a:lnTo>
                  <a:pt x="37457" y="134827"/>
                </a:lnTo>
                <a:lnTo>
                  <a:pt x="40211" y="139361"/>
                </a:lnTo>
                <a:lnTo>
                  <a:pt x="42048" y="143653"/>
                </a:lnTo>
                <a:lnTo>
                  <a:pt x="43272" y="147785"/>
                </a:lnTo>
                <a:lnTo>
                  <a:pt x="45678" y="159649"/>
                </a:lnTo>
                <a:lnTo>
                  <a:pt x="35876" y="140158"/>
                </a:lnTo>
                <a:lnTo>
                  <a:pt x="31608" y="135016"/>
                </a:lnTo>
                <a:lnTo>
                  <a:pt x="28693" y="131867"/>
                </a:lnTo>
                <a:lnTo>
                  <a:pt x="26748" y="128497"/>
                </a:lnTo>
                <a:lnTo>
                  <a:pt x="25453" y="124981"/>
                </a:lnTo>
                <a:lnTo>
                  <a:pt x="24588" y="121367"/>
                </a:lnTo>
                <a:lnTo>
                  <a:pt x="22743" y="117687"/>
                </a:lnTo>
                <a:lnTo>
                  <a:pt x="20242" y="113964"/>
                </a:lnTo>
                <a:lnTo>
                  <a:pt x="17305" y="110213"/>
                </a:lnTo>
                <a:lnTo>
                  <a:pt x="15347" y="106441"/>
                </a:lnTo>
                <a:lnTo>
                  <a:pt x="14041" y="102657"/>
                </a:lnTo>
                <a:lnTo>
                  <a:pt x="13171" y="98864"/>
                </a:lnTo>
                <a:lnTo>
                  <a:pt x="13861" y="95065"/>
                </a:lnTo>
                <a:lnTo>
                  <a:pt x="15591" y="91263"/>
                </a:lnTo>
                <a:lnTo>
                  <a:pt x="18014" y="87458"/>
                </a:lnTo>
                <a:lnTo>
                  <a:pt x="19630" y="83651"/>
                </a:lnTo>
                <a:lnTo>
                  <a:pt x="20706" y="79844"/>
                </a:lnTo>
                <a:lnTo>
                  <a:pt x="21425" y="76036"/>
                </a:lnTo>
                <a:lnTo>
                  <a:pt x="23173" y="70956"/>
                </a:lnTo>
                <a:lnTo>
                  <a:pt x="25609" y="65030"/>
                </a:lnTo>
                <a:lnTo>
                  <a:pt x="28503" y="58540"/>
                </a:lnTo>
                <a:lnTo>
                  <a:pt x="35105" y="44555"/>
                </a:lnTo>
                <a:lnTo>
                  <a:pt x="38643" y="37269"/>
                </a:lnTo>
                <a:lnTo>
                  <a:pt x="37192" y="31142"/>
                </a:lnTo>
                <a:lnTo>
                  <a:pt x="32415" y="25787"/>
                </a:lnTo>
                <a:lnTo>
                  <a:pt x="25420" y="20948"/>
                </a:lnTo>
                <a:lnTo>
                  <a:pt x="22027" y="17722"/>
                </a:lnTo>
                <a:lnTo>
                  <a:pt x="21035" y="15570"/>
                </a:lnTo>
                <a:lnTo>
                  <a:pt x="21644" y="14136"/>
                </a:lnTo>
                <a:lnTo>
                  <a:pt x="25707" y="9156"/>
                </a:lnTo>
                <a:lnTo>
                  <a:pt x="28568" y="6050"/>
                </a:lnTo>
                <a:lnTo>
                  <a:pt x="31745" y="3980"/>
                </a:lnTo>
                <a:lnTo>
                  <a:pt x="35133" y="2599"/>
                </a:lnTo>
                <a:lnTo>
                  <a:pt x="38663" y="1679"/>
                </a:lnTo>
                <a:lnTo>
                  <a:pt x="42285" y="1066"/>
                </a:lnTo>
                <a:lnTo>
                  <a:pt x="45970" y="656"/>
                </a:lnTo>
                <a:lnTo>
                  <a:pt x="49697" y="384"/>
                </a:lnTo>
                <a:lnTo>
                  <a:pt x="53452" y="202"/>
                </a:lnTo>
                <a:lnTo>
                  <a:pt x="61010" y="0"/>
                </a:lnTo>
                <a:lnTo>
                  <a:pt x="64803" y="1216"/>
                </a:lnTo>
                <a:lnTo>
                  <a:pt x="68602" y="3297"/>
                </a:lnTo>
                <a:lnTo>
                  <a:pt x="77757" y="9694"/>
                </a:lnTo>
                <a:lnTo>
                  <a:pt x="84858" y="11488"/>
                </a:lnTo>
                <a:lnTo>
                  <a:pt x="129019" y="20971"/>
                </a:lnTo>
                <a:lnTo>
                  <a:pt x="131733" y="22817"/>
                </a:lnTo>
                <a:lnTo>
                  <a:pt x="133542" y="25318"/>
                </a:lnTo>
                <a:lnTo>
                  <a:pt x="134748" y="28254"/>
                </a:lnTo>
                <a:lnTo>
                  <a:pt x="135553" y="31482"/>
                </a:lnTo>
                <a:lnTo>
                  <a:pt x="136089" y="34904"/>
                </a:lnTo>
                <a:lnTo>
                  <a:pt x="136949" y="43454"/>
                </a:lnTo>
                <a:lnTo>
                  <a:pt x="137067" y="48010"/>
                </a:lnTo>
                <a:lnTo>
                  <a:pt x="137098" y="51003"/>
                </a:lnTo>
                <a:lnTo>
                  <a:pt x="135849" y="52998"/>
                </a:lnTo>
                <a:lnTo>
                  <a:pt x="133746" y="54328"/>
                </a:lnTo>
                <a:lnTo>
                  <a:pt x="131075" y="55215"/>
                </a:lnTo>
                <a:lnTo>
                  <a:pt x="128023" y="58346"/>
                </a:lnTo>
                <a:lnTo>
                  <a:pt x="124719" y="62974"/>
                </a:lnTo>
                <a:lnTo>
                  <a:pt x="121246" y="68598"/>
                </a:lnTo>
                <a:lnTo>
                  <a:pt x="117661" y="72349"/>
                </a:lnTo>
                <a:lnTo>
                  <a:pt x="114001" y="74848"/>
                </a:lnTo>
                <a:lnTo>
                  <a:pt x="110291" y="76515"/>
                </a:lnTo>
                <a:lnTo>
                  <a:pt x="107817" y="78896"/>
                </a:lnTo>
                <a:lnTo>
                  <a:pt x="106169" y="81754"/>
                </a:lnTo>
                <a:lnTo>
                  <a:pt x="105069" y="84928"/>
                </a:lnTo>
                <a:lnTo>
                  <a:pt x="103066" y="87045"/>
                </a:lnTo>
                <a:lnTo>
                  <a:pt x="100461" y="88457"/>
                </a:lnTo>
                <a:lnTo>
                  <a:pt x="97454" y="89397"/>
                </a:lnTo>
                <a:lnTo>
                  <a:pt x="94179" y="90024"/>
                </a:lnTo>
                <a:lnTo>
                  <a:pt x="90727" y="90442"/>
                </a:lnTo>
                <a:lnTo>
                  <a:pt x="82127" y="91113"/>
                </a:lnTo>
                <a:lnTo>
                  <a:pt x="77565" y="91205"/>
                </a:lnTo>
                <a:lnTo>
                  <a:pt x="70355" y="91264"/>
                </a:lnTo>
                <a:lnTo>
                  <a:pt x="126435" y="91278"/>
                </a:lnTo>
                <a:lnTo>
                  <a:pt x="131280" y="92549"/>
                </a:lnTo>
                <a:lnTo>
                  <a:pt x="135780" y="94665"/>
                </a:lnTo>
                <a:lnTo>
                  <a:pt x="146060" y="101120"/>
                </a:lnTo>
                <a:lnTo>
                  <a:pt x="150852" y="102003"/>
                </a:lnTo>
                <a:lnTo>
                  <a:pt x="153908" y="102238"/>
                </a:lnTo>
                <a:lnTo>
                  <a:pt x="157216" y="103664"/>
                </a:lnTo>
                <a:lnTo>
                  <a:pt x="160691" y="105886"/>
                </a:lnTo>
                <a:lnTo>
                  <a:pt x="169325" y="112509"/>
                </a:lnTo>
                <a:lnTo>
                  <a:pt x="170034" y="114322"/>
                </a:lnTo>
                <a:lnTo>
                  <a:pt x="170506" y="116801"/>
                </a:lnTo>
                <a:lnTo>
                  <a:pt x="170821" y="119723"/>
                </a:lnTo>
                <a:lnTo>
                  <a:pt x="171031" y="122942"/>
                </a:lnTo>
                <a:lnTo>
                  <a:pt x="171171" y="126357"/>
                </a:lnTo>
                <a:lnTo>
                  <a:pt x="171434" y="136376"/>
                </a:lnTo>
                <a:lnTo>
                  <a:pt x="168056" y="140108"/>
                </a:lnTo>
                <a:lnTo>
                  <a:pt x="150650" y="157783"/>
                </a:lnTo>
                <a:lnTo>
                  <a:pt x="147424" y="159745"/>
                </a:lnTo>
                <a:lnTo>
                  <a:pt x="142732" y="162323"/>
                </a:lnTo>
                <a:lnTo>
                  <a:pt x="137065" y="165311"/>
                </a:lnTo>
                <a:lnTo>
                  <a:pt x="132017" y="167304"/>
                </a:lnTo>
                <a:lnTo>
                  <a:pt x="127381" y="168632"/>
                </a:lnTo>
                <a:lnTo>
                  <a:pt x="123021" y="169517"/>
                </a:lnTo>
                <a:lnTo>
                  <a:pt x="115034" y="170108"/>
                </a:lnTo>
                <a:lnTo>
                  <a:pt x="104630" y="170501"/>
                </a:lnTo>
                <a:lnTo>
                  <a:pt x="64203" y="171185"/>
                </a:lnTo>
                <a:lnTo>
                  <a:pt x="30607" y="171284"/>
                </a:lnTo>
                <a:lnTo>
                  <a:pt x="28025" y="170016"/>
                </a:lnTo>
                <a:lnTo>
                  <a:pt x="26303" y="167900"/>
                </a:lnTo>
                <a:lnTo>
                  <a:pt x="11431" y="1598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1"/>
          <p:cNvSpPr/>
          <p:nvPr/>
        </p:nvSpPr>
        <p:spPr>
          <a:xfrm>
            <a:off x="7122676" y="3931923"/>
            <a:ext cx="135375" cy="160017"/>
          </a:xfrm>
          <a:custGeom>
            <a:avLst/>
            <a:gdLst/>
            <a:ahLst/>
            <a:cxnLst/>
            <a:rect l="0" t="0" r="0" b="0"/>
            <a:pathLst>
              <a:path w="135375" h="160017">
                <a:moveTo>
                  <a:pt x="123943" y="11427"/>
                </a:moveTo>
                <a:lnTo>
                  <a:pt x="114102" y="1585"/>
                </a:lnTo>
                <a:lnTo>
                  <a:pt x="112303" y="1056"/>
                </a:lnTo>
                <a:lnTo>
                  <a:pt x="109833" y="702"/>
                </a:lnTo>
                <a:lnTo>
                  <a:pt x="102812" y="136"/>
                </a:lnTo>
                <a:lnTo>
                  <a:pt x="98465" y="59"/>
                </a:lnTo>
                <a:lnTo>
                  <a:pt x="68192" y="0"/>
                </a:lnTo>
                <a:lnTo>
                  <a:pt x="63917" y="1269"/>
                </a:lnTo>
                <a:lnTo>
                  <a:pt x="61065" y="3385"/>
                </a:lnTo>
                <a:lnTo>
                  <a:pt x="59165" y="6066"/>
                </a:lnTo>
                <a:lnTo>
                  <a:pt x="56628" y="7852"/>
                </a:lnTo>
                <a:lnTo>
                  <a:pt x="53666" y="9044"/>
                </a:lnTo>
                <a:lnTo>
                  <a:pt x="50422" y="9838"/>
                </a:lnTo>
                <a:lnTo>
                  <a:pt x="46989" y="11637"/>
                </a:lnTo>
                <a:lnTo>
                  <a:pt x="43430" y="14107"/>
                </a:lnTo>
                <a:lnTo>
                  <a:pt x="39788" y="17023"/>
                </a:lnTo>
                <a:lnTo>
                  <a:pt x="36090" y="20238"/>
                </a:lnTo>
                <a:lnTo>
                  <a:pt x="32355" y="23651"/>
                </a:lnTo>
                <a:lnTo>
                  <a:pt x="24817" y="30830"/>
                </a:lnTo>
                <a:lnTo>
                  <a:pt x="17234" y="38254"/>
                </a:lnTo>
                <a:lnTo>
                  <a:pt x="14704" y="42011"/>
                </a:lnTo>
                <a:lnTo>
                  <a:pt x="13017" y="45786"/>
                </a:lnTo>
                <a:lnTo>
                  <a:pt x="11893" y="49573"/>
                </a:lnTo>
                <a:lnTo>
                  <a:pt x="9873" y="53367"/>
                </a:lnTo>
                <a:lnTo>
                  <a:pt x="7257" y="57167"/>
                </a:lnTo>
                <a:lnTo>
                  <a:pt x="4243" y="60970"/>
                </a:lnTo>
                <a:lnTo>
                  <a:pt x="2233" y="66046"/>
                </a:lnTo>
                <a:lnTo>
                  <a:pt x="893" y="71969"/>
                </a:lnTo>
                <a:lnTo>
                  <a:pt x="0" y="78458"/>
                </a:lnTo>
                <a:lnTo>
                  <a:pt x="675" y="85324"/>
                </a:lnTo>
                <a:lnTo>
                  <a:pt x="2394" y="92442"/>
                </a:lnTo>
                <a:lnTo>
                  <a:pt x="4811" y="99727"/>
                </a:lnTo>
                <a:lnTo>
                  <a:pt x="6422" y="105853"/>
                </a:lnTo>
                <a:lnTo>
                  <a:pt x="7495" y="111208"/>
                </a:lnTo>
                <a:lnTo>
                  <a:pt x="9219" y="122858"/>
                </a:lnTo>
                <a:lnTo>
                  <a:pt x="11901" y="125085"/>
                </a:lnTo>
                <a:lnTo>
                  <a:pt x="16228" y="127838"/>
                </a:lnTo>
                <a:lnTo>
                  <a:pt x="21653" y="130944"/>
                </a:lnTo>
                <a:lnTo>
                  <a:pt x="26540" y="133015"/>
                </a:lnTo>
                <a:lnTo>
                  <a:pt x="31067" y="134395"/>
                </a:lnTo>
                <a:lnTo>
                  <a:pt x="35357" y="135316"/>
                </a:lnTo>
                <a:lnTo>
                  <a:pt x="39486" y="135929"/>
                </a:lnTo>
                <a:lnTo>
                  <a:pt x="43508" y="136338"/>
                </a:lnTo>
                <a:lnTo>
                  <a:pt x="47460" y="136611"/>
                </a:lnTo>
                <a:lnTo>
                  <a:pt x="51365" y="138063"/>
                </a:lnTo>
                <a:lnTo>
                  <a:pt x="55237" y="140301"/>
                </a:lnTo>
                <a:lnTo>
                  <a:pt x="59090" y="143063"/>
                </a:lnTo>
                <a:lnTo>
                  <a:pt x="64197" y="144904"/>
                </a:lnTo>
                <a:lnTo>
                  <a:pt x="70143" y="146131"/>
                </a:lnTo>
                <a:lnTo>
                  <a:pt x="76646" y="146950"/>
                </a:lnTo>
                <a:lnTo>
                  <a:pt x="82252" y="147495"/>
                </a:lnTo>
                <a:lnTo>
                  <a:pt x="87259" y="147859"/>
                </a:lnTo>
                <a:lnTo>
                  <a:pt x="91867" y="148101"/>
                </a:lnTo>
                <a:lnTo>
                  <a:pt x="100374" y="148371"/>
                </a:lnTo>
                <a:lnTo>
                  <a:pt x="116184" y="148544"/>
                </a:lnTo>
                <a:lnTo>
                  <a:pt x="120040" y="149828"/>
                </a:lnTo>
                <a:lnTo>
                  <a:pt x="123881" y="151954"/>
                </a:lnTo>
                <a:lnTo>
                  <a:pt x="135374" y="1600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2"/>
          <p:cNvSpPr/>
          <p:nvPr/>
        </p:nvSpPr>
        <p:spPr>
          <a:xfrm>
            <a:off x="5680709" y="4514850"/>
            <a:ext cx="45721" cy="171451"/>
          </a:xfrm>
          <a:custGeom>
            <a:avLst/>
            <a:gdLst/>
            <a:ahLst/>
            <a:cxnLst/>
            <a:rect l="0" t="0" r="0" b="0"/>
            <a:pathLst>
              <a:path w="45721" h="171451">
                <a:moveTo>
                  <a:pt x="0" y="0"/>
                </a:moveTo>
                <a:lnTo>
                  <a:pt x="0" y="15909"/>
                </a:lnTo>
                <a:lnTo>
                  <a:pt x="1270" y="19495"/>
                </a:lnTo>
                <a:lnTo>
                  <a:pt x="3387" y="23157"/>
                </a:lnTo>
                <a:lnTo>
                  <a:pt x="6068" y="26868"/>
                </a:lnTo>
                <a:lnTo>
                  <a:pt x="7855" y="30612"/>
                </a:lnTo>
                <a:lnTo>
                  <a:pt x="9047" y="34378"/>
                </a:lnTo>
                <a:lnTo>
                  <a:pt x="9842" y="38158"/>
                </a:lnTo>
                <a:lnTo>
                  <a:pt x="10371" y="41948"/>
                </a:lnTo>
                <a:lnTo>
                  <a:pt x="10724" y="45746"/>
                </a:lnTo>
                <a:lnTo>
                  <a:pt x="10960" y="49547"/>
                </a:lnTo>
                <a:lnTo>
                  <a:pt x="12386" y="53351"/>
                </a:lnTo>
                <a:lnTo>
                  <a:pt x="14608" y="57157"/>
                </a:lnTo>
                <a:lnTo>
                  <a:pt x="17359" y="60965"/>
                </a:lnTo>
                <a:lnTo>
                  <a:pt x="19193" y="64773"/>
                </a:lnTo>
                <a:lnTo>
                  <a:pt x="20415" y="68582"/>
                </a:lnTo>
                <a:lnTo>
                  <a:pt x="21230" y="72391"/>
                </a:lnTo>
                <a:lnTo>
                  <a:pt x="21774" y="77470"/>
                </a:lnTo>
                <a:lnTo>
                  <a:pt x="22136" y="83397"/>
                </a:lnTo>
                <a:lnTo>
                  <a:pt x="22539" y="95485"/>
                </a:lnTo>
                <a:lnTo>
                  <a:pt x="22718" y="105091"/>
                </a:lnTo>
                <a:lnTo>
                  <a:pt x="24035" y="109430"/>
                </a:lnTo>
                <a:lnTo>
                  <a:pt x="26184" y="113593"/>
                </a:lnTo>
                <a:lnTo>
                  <a:pt x="28886" y="117638"/>
                </a:lnTo>
                <a:lnTo>
                  <a:pt x="30688" y="121606"/>
                </a:lnTo>
                <a:lnTo>
                  <a:pt x="31889" y="125520"/>
                </a:lnTo>
                <a:lnTo>
                  <a:pt x="32689" y="129400"/>
                </a:lnTo>
                <a:lnTo>
                  <a:pt x="33223" y="133256"/>
                </a:lnTo>
                <a:lnTo>
                  <a:pt x="33579" y="137097"/>
                </a:lnTo>
                <a:lnTo>
                  <a:pt x="45720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3"/>
          <p:cNvSpPr/>
          <p:nvPr/>
        </p:nvSpPr>
        <p:spPr>
          <a:xfrm>
            <a:off x="5669279" y="4503571"/>
            <a:ext cx="159537" cy="148439"/>
          </a:xfrm>
          <a:custGeom>
            <a:avLst/>
            <a:gdLst/>
            <a:ahLst/>
            <a:cxnLst/>
            <a:rect l="0" t="0" r="0" b="0"/>
            <a:pathLst>
              <a:path w="159537" h="148439">
                <a:moveTo>
                  <a:pt x="0" y="22708"/>
                </a:moveTo>
                <a:lnTo>
                  <a:pt x="9842" y="12867"/>
                </a:lnTo>
                <a:lnTo>
                  <a:pt x="15451" y="11068"/>
                </a:lnTo>
                <a:lnTo>
                  <a:pt x="35231" y="5681"/>
                </a:lnTo>
                <a:lnTo>
                  <a:pt x="43807" y="3737"/>
                </a:lnTo>
                <a:lnTo>
                  <a:pt x="50795" y="2441"/>
                </a:lnTo>
                <a:lnTo>
                  <a:pt x="56724" y="1577"/>
                </a:lnTo>
                <a:lnTo>
                  <a:pt x="61945" y="1000"/>
                </a:lnTo>
                <a:lnTo>
                  <a:pt x="66698" y="616"/>
                </a:lnTo>
                <a:lnTo>
                  <a:pt x="71135" y="361"/>
                </a:lnTo>
                <a:lnTo>
                  <a:pt x="79453" y="76"/>
                </a:lnTo>
                <a:lnTo>
                  <a:pt x="83448" y="0"/>
                </a:lnTo>
                <a:lnTo>
                  <a:pt x="87382" y="1219"/>
                </a:lnTo>
                <a:lnTo>
                  <a:pt x="91275" y="3303"/>
                </a:lnTo>
                <a:lnTo>
                  <a:pt x="95140" y="5961"/>
                </a:lnTo>
                <a:lnTo>
                  <a:pt x="98987" y="7734"/>
                </a:lnTo>
                <a:lnTo>
                  <a:pt x="102822" y="8915"/>
                </a:lnTo>
                <a:lnTo>
                  <a:pt x="106648" y="9703"/>
                </a:lnTo>
                <a:lnTo>
                  <a:pt x="110469" y="10228"/>
                </a:lnTo>
                <a:lnTo>
                  <a:pt x="114286" y="10578"/>
                </a:lnTo>
                <a:lnTo>
                  <a:pt x="118101" y="10811"/>
                </a:lnTo>
                <a:lnTo>
                  <a:pt x="120644" y="12237"/>
                </a:lnTo>
                <a:lnTo>
                  <a:pt x="122339" y="14458"/>
                </a:lnTo>
                <a:lnTo>
                  <a:pt x="123470" y="17208"/>
                </a:lnTo>
                <a:lnTo>
                  <a:pt x="125494" y="19042"/>
                </a:lnTo>
                <a:lnTo>
                  <a:pt x="128112" y="20264"/>
                </a:lnTo>
                <a:lnTo>
                  <a:pt x="135374" y="22226"/>
                </a:lnTo>
                <a:lnTo>
                  <a:pt x="139753" y="25880"/>
                </a:lnTo>
                <a:lnTo>
                  <a:pt x="146845" y="32507"/>
                </a:lnTo>
                <a:lnTo>
                  <a:pt x="147427" y="34321"/>
                </a:lnTo>
                <a:lnTo>
                  <a:pt x="147815" y="36800"/>
                </a:lnTo>
                <a:lnTo>
                  <a:pt x="148073" y="39723"/>
                </a:lnTo>
                <a:lnTo>
                  <a:pt x="149516" y="42941"/>
                </a:lnTo>
                <a:lnTo>
                  <a:pt x="151747" y="46357"/>
                </a:lnTo>
                <a:lnTo>
                  <a:pt x="154505" y="49904"/>
                </a:lnTo>
                <a:lnTo>
                  <a:pt x="156344" y="53539"/>
                </a:lnTo>
                <a:lnTo>
                  <a:pt x="157569" y="57232"/>
                </a:lnTo>
                <a:lnTo>
                  <a:pt x="159536" y="66217"/>
                </a:lnTo>
                <a:lnTo>
                  <a:pt x="158428" y="68224"/>
                </a:lnTo>
                <a:lnTo>
                  <a:pt x="156419" y="70832"/>
                </a:lnTo>
                <a:lnTo>
                  <a:pt x="153810" y="73841"/>
                </a:lnTo>
                <a:lnTo>
                  <a:pt x="152070" y="77117"/>
                </a:lnTo>
                <a:lnTo>
                  <a:pt x="150910" y="80571"/>
                </a:lnTo>
                <a:lnTo>
                  <a:pt x="150137" y="84143"/>
                </a:lnTo>
                <a:lnTo>
                  <a:pt x="147081" y="89065"/>
                </a:lnTo>
                <a:lnTo>
                  <a:pt x="142505" y="94886"/>
                </a:lnTo>
                <a:lnTo>
                  <a:pt x="136913" y="101307"/>
                </a:lnTo>
                <a:lnTo>
                  <a:pt x="131916" y="105587"/>
                </a:lnTo>
                <a:lnTo>
                  <a:pt x="127314" y="108441"/>
                </a:lnTo>
                <a:lnTo>
                  <a:pt x="122976" y="110343"/>
                </a:lnTo>
                <a:lnTo>
                  <a:pt x="118814" y="112882"/>
                </a:lnTo>
                <a:lnTo>
                  <a:pt x="114770" y="115844"/>
                </a:lnTo>
                <a:lnTo>
                  <a:pt x="110804" y="119089"/>
                </a:lnTo>
                <a:lnTo>
                  <a:pt x="106889" y="121252"/>
                </a:lnTo>
                <a:lnTo>
                  <a:pt x="103010" y="122694"/>
                </a:lnTo>
                <a:lnTo>
                  <a:pt x="93726" y="125009"/>
                </a:lnTo>
                <a:lnTo>
                  <a:pt x="89069" y="125325"/>
                </a:lnTo>
                <a:lnTo>
                  <a:pt x="86050" y="125410"/>
                </a:lnTo>
                <a:lnTo>
                  <a:pt x="81497" y="126736"/>
                </a:lnTo>
                <a:lnTo>
                  <a:pt x="75921" y="128890"/>
                </a:lnTo>
                <a:lnTo>
                  <a:pt x="58249" y="136533"/>
                </a:lnTo>
                <a:lnTo>
                  <a:pt x="54252" y="136797"/>
                </a:lnTo>
                <a:lnTo>
                  <a:pt x="47406" y="136967"/>
                </a:lnTo>
                <a:lnTo>
                  <a:pt x="28737" y="137007"/>
                </a:lnTo>
                <a:lnTo>
                  <a:pt x="25508" y="138278"/>
                </a:lnTo>
                <a:lnTo>
                  <a:pt x="22086" y="140395"/>
                </a:lnTo>
                <a:lnTo>
                  <a:pt x="11430" y="1484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4"/>
          <p:cNvSpPr/>
          <p:nvPr/>
        </p:nvSpPr>
        <p:spPr>
          <a:xfrm>
            <a:off x="5543550" y="3703320"/>
            <a:ext cx="274321" cy="79998"/>
          </a:xfrm>
          <a:custGeom>
            <a:avLst/>
            <a:gdLst/>
            <a:ahLst/>
            <a:cxnLst/>
            <a:rect l="0" t="0" r="0" b="0"/>
            <a:pathLst>
              <a:path w="274321" h="79998">
                <a:moveTo>
                  <a:pt x="0" y="22859"/>
                </a:moveTo>
                <a:lnTo>
                  <a:pt x="6067" y="34995"/>
                </a:lnTo>
                <a:lnTo>
                  <a:pt x="9125" y="38570"/>
                </a:lnTo>
                <a:lnTo>
                  <a:pt x="12433" y="40953"/>
                </a:lnTo>
                <a:lnTo>
                  <a:pt x="15908" y="42542"/>
                </a:lnTo>
                <a:lnTo>
                  <a:pt x="18226" y="44871"/>
                </a:lnTo>
                <a:lnTo>
                  <a:pt x="19770" y="47694"/>
                </a:lnTo>
                <a:lnTo>
                  <a:pt x="20800" y="50846"/>
                </a:lnTo>
                <a:lnTo>
                  <a:pt x="22757" y="52947"/>
                </a:lnTo>
                <a:lnTo>
                  <a:pt x="25331" y="54348"/>
                </a:lnTo>
                <a:lnTo>
                  <a:pt x="28317" y="55281"/>
                </a:lnTo>
                <a:lnTo>
                  <a:pt x="31578" y="57174"/>
                </a:lnTo>
                <a:lnTo>
                  <a:pt x="35022" y="59706"/>
                </a:lnTo>
                <a:lnTo>
                  <a:pt x="38587" y="62664"/>
                </a:lnTo>
                <a:lnTo>
                  <a:pt x="42235" y="64636"/>
                </a:lnTo>
                <a:lnTo>
                  <a:pt x="49674" y="66827"/>
                </a:lnTo>
                <a:lnTo>
                  <a:pt x="56943" y="68233"/>
                </a:lnTo>
                <a:lnTo>
                  <a:pt x="62561" y="68426"/>
                </a:lnTo>
                <a:lnTo>
                  <a:pt x="65837" y="69747"/>
                </a:lnTo>
                <a:lnTo>
                  <a:pt x="69291" y="71898"/>
                </a:lnTo>
                <a:lnTo>
                  <a:pt x="77892" y="78407"/>
                </a:lnTo>
                <a:lnTo>
                  <a:pt x="85842" y="79297"/>
                </a:lnTo>
                <a:lnTo>
                  <a:pt x="96572" y="79693"/>
                </a:lnTo>
                <a:lnTo>
                  <a:pt x="105574" y="79869"/>
                </a:lnTo>
                <a:lnTo>
                  <a:pt x="178648" y="79997"/>
                </a:lnTo>
                <a:lnTo>
                  <a:pt x="185139" y="78731"/>
                </a:lnTo>
                <a:lnTo>
                  <a:pt x="190736" y="76617"/>
                </a:lnTo>
                <a:lnTo>
                  <a:pt x="195737" y="73938"/>
                </a:lnTo>
                <a:lnTo>
                  <a:pt x="200341" y="72152"/>
                </a:lnTo>
                <a:lnTo>
                  <a:pt x="208844" y="70167"/>
                </a:lnTo>
                <a:lnTo>
                  <a:pt x="212889" y="68368"/>
                </a:lnTo>
                <a:lnTo>
                  <a:pt x="216856" y="65898"/>
                </a:lnTo>
                <a:lnTo>
                  <a:pt x="220770" y="62982"/>
                </a:lnTo>
                <a:lnTo>
                  <a:pt x="224650" y="61038"/>
                </a:lnTo>
                <a:lnTo>
                  <a:pt x="232347" y="58878"/>
                </a:lnTo>
                <a:lnTo>
                  <a:pt x="236178" y="57031"/>
                </a:lnTo>
                <a:lnTo>
                  <a:pt x="240002" y="54531"/>
                </a:lnTo>
                <a:lnTo>
                  <a:pt x="249196" y="47460"/>
                </a:lnTo>
                <a:lnTo>
                  <a:pt x="249951" y="45610"/>
                </a:lnTo>
                <a:lnTo>
                  <a:pt x="250454" y="43106"/>
                </a:lnTo>
                <a:lnTo>
                  <a:pt x="250789" y="40168"/>
                </a:lnTo>
                <a:lnTo>
                  <a:pt x="252282" y="38208"/>
                </a:lnTo>
                <a:lnTo>
                  <a:pt x="254548" y="36902"/>
                </a:lnTo>
                <a:lnTo>
                  <a:pt x="257329" y="36031"/>
                </a:lnTo>
                <a:lnTo>
                  <a:pt x="259182" y="34180"/>
                </a:lnTo>
                <a:lnTo>
                  <a:pt x="260418" y="31677"/>
                </a:lnTo>
                <a:lnTo>
                  <a:pt x="262401" y="24601"/>
                </a:lnTo>
                <a:lnTo>
                  <a:pt x="262564" y="22751"/>
                </a:lnTo>
                <a:lnTo>
                  <a:pt x="262673" y="20247"/>
                </a:lnTo>
                <a:lnTo>
                  <a:pt x="262745" y="17308"/>
                </a:lnTo>
                <a:lnTo>
                  <a:pt x="264063" y="15348"/>
                </a:lnTo>
                <a:lnTo>
                  <a:pt x="266212" y="14042"/>
                </a:lnTo>
                <a:lnTo>
                  <a:pt x="268914" y="13171"/>
                </a:lnTo>
                <a:lnTo>
                  <a:pt x="270716" y="11321"/>
                </a:lnTo>
                <a:lnTo>
                  <a:pt x="271917" y="8817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5"/>
          <p:cNvSpPr/>
          <p:nvPr/>
        </p:nvSpPr>
        <p:spPr>
          <a:xfrm>
            <a:off x="5509259" y="4331987"/>
            <a:ext cx="297182" cy="79993"/>
          </a:xfrm>
          <a:custGeom>
            <a:avLst/>
            <a:gdLst/>
            <a:ahLst/>
            <a:cxnLst/>
            <a:rect l="0" t="0" r="0" b="0"/>
            <a:pathLst>
              <a:path w="297182" h="79993">
                <a:moveTo>
                  <a:pt x="0" y="68563"/>
                </a:moveTo>
                <a:lnTo>
                  <a:pt x="9842" y="58721"/>
                </a:lnTo>
                <a:lnTo>
                  <a:pt x="14111" y="57838"/>
                </a:lnTo>
                <a:lnTo>
                  <a:pt x="17028" y="57603"/>
                </a:lnTo>
                <a:lnTo>
                  <a:pt x="20242" y="56176"/>
                </a:lnTo>
                <a:lnTo>
                  <a:pt x="23655" y="53955"/>
                </a:lnTo>
                <a:lnTo>
                  <a:pt x="27200" y="51204"/>
                </a:lnTo>
                <a:lnTo>
                  <a:pt x="30834" y="48100"/>
                </a:lnTo>
                <a:lnTo>
                  <a:pt x="34526" y="44761"/>
                </a:lnTo>
                <a:lnTo>
                  <a:pt x="38258" y="41265"/>
                </a:lnTo>
                <a:lnTo>
                  <a:pt x="42015" y="38934"/>
                </a:lnTo>
                <a:lnTo>
                  <a:pt x="45790" y="37380"/>
                </a:lnTo>
                <a:lnTo>
                  <a:pt x="53372" y="35654"/>
                </a:lnTo>
                <a:lnTo>
                  <a:pt x="60975" y="34886"/>
                </a:lnTo>
                <a:lnTo>
                  <a:pt x="64780" y="33412"/>
                </a:lnTo>
                <a:lnTo>
                  <a:pt x="68587" y="31159"/>
                </a:lnTo>
                <a:lnTo>
                  <a:pt x="72395" y="28387"/>
                </a:lnTo>
                <a:lnTo>
                  <a:pt x="77473" y="25268"/>
                </a:lnTo>
                <a:lnTo>
                  <a:pt x="83399" y="21920"/>
                </a:lnTo>
                <a:lnTo>
                  <a:pt x="96756" y="14812"/>
                </a:lnTo>
                <a:lnTo>
                  <a:pt x="111160" y="7420"/>
                </a:lnTo>
                <a:lnTo>
                  <a:pt x="117287" y="4941"/>
                </a:lnTo>
                <a:lnTo>
                  <a:pt x="122641" y="3288"/>
                </a:lnTo>
                <a:lnTo>
                  <a:pt x="134293" y="635"/>
                </a:lnTo>
                <a:lnTo>
                  <a:pt x="142379" y="176"/>
                </a:lnTo>
                <a:lnTo>
                  <a:pt x="152818" y="40"/>
                </a:lnTo>
                <a:lnTo>
                  <a:pt x="176090" y="0"/>
                </a:lnTo>
                <a:lnTo>
                  <a:pt x="183433" y="1264"/>
                </a:lnTo>
                <a:lnTo>
                  <a:pt x="189599" y="3377"/>
                </a:lnTo>
                <a:lnTo>
                  <a:pt x="194980" y="6055"/>
                </a:lnTo>
                <a:lnTo>
                  <a:pt x="199837" y="7841"/>
                </a:lnTo>
                <a:lnTo>
                  <a:pt x="208620" y="9825"/>
                </a:lnTo>
                <a:lnTo>
                  <a:pt x="211470" y="11624"/>
                </a:lnTo>
                <a:lnTo>
                  <a:pt x="213370" y="14094"/>
                </a:lnTo>
                <a:lnTo>
                  <a:pt x="214637" y="17010"/>
                </a:lnTo>
                <a:lnTo>
                  <a:pt x="216751" y="18954"/>
                </a:lnTo>
                <a:lnTo>
                  <a:pt x="219431" y="20250"/>
                </a:lnTo>
                <a:lnTo>
                  <a:pt x="222488" y="21114"/>
                </a:lnTo>
                <a:lnTo>
                  <a:pt x="225795" y="22960"/>
                </a:lnTo>
                <a:lnTo>
                  <a:pt x="229270" y="25461"/>
                </a:lnTo>
                <a:lnTo>
                  <a:pt x="232857" y="28398"/>
                </a:lnTo>
                <a:lnTo>
                  <a:pt x="236518" y="30356"/>
                </a:lnTo>
                <a:lnTo>
                  <a:pt x="243973" y="32532"/>
                </a:lnTo>
                <a:lnTo>
                  <a:pt x="246469" y="34382"/>
                </a:lnTo>
                <a:lnTo>
                  <a:pt x="248133" y="36886"/>
                </a:lnTo>
                <a:lnTo>
                  <a:pt x="249242" y="39824"/>
                </a:lnTo>
                <a:lnTo>
                  <a:pt x="251252" y="41784"/>
                </a:lnTo>
                <a:lnTo>
                  <a:pt x="253861" y="43090"/>
                </a:lnTo>
                <a:lnTo>
                  <a:pt x="256871" y="43961"/>
                </a:lnTo>
                <a:lnTo>
                  <a:pt x="260147" y="45812"/>
                </a:lnTo>
                <a:lnTo>
                  <a:pt x="263602" y="48315"/>
                </a:lnTo>
                <a:lnTo>
                  <a:pt x="272203" y="55391"/>
                </a:lnTo>
                <a:lnTo>
                  <a:pt x="272909" y="57241"/>
                </a:lnTo>
                <a:lnTo>
                  <a:pt x="273380" y="59745"/>
                </a:lnTo>
                <a:lnTo>
                  <a:pt x="273693" y="62684"/>
                </a:lnTo>
                <a:lnTo>
                  <a:pt x="275172" y="64643"/>
                </a:lnTo>
                <a:lnTo>
                  <a:pt x="277428" y="65950"/>
                </a:lnTo>
                <a:lnTo>
                  <a:pt x="280203" y="66821"/>
                </a:lnTo>
                <a:lnTo>
                  <a:pt x="282052" y="68671"/>
                </a:lnTo>
                <a:lnTo>
                  <a:pt x="283285" y="71175"/>
                </a:lnTo>
                <a:lnTo>
                  <a:pt x="284107" y="74114"/>
                </a:lnTo>
                <a:lnTo>
                  <a:pt x="285924" y="76073"/>
                </a:lnTo>
                <a:lnTo>
                  <a:pt x="288407" y="77380"/>
                </a:lnTo>
                <a:lnTo>
                  <a:pt x="297181" y="799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6"/>
          <p:cNvSpPr/>
          <p:nvPr/>
        </p:nvSpPr>
        <p:spPr>
          <a:xfrm>
            <a:off x="4103513" y="2354579"/>
            <a:ext cx="342758" cy="960122"/>
          </a:xfrm>
          <a:custGeom>
            <a:avLst/>
            <a:gdLst/>
            <a:ahLst/>
            <a:cxnLst/>
            <a:rect l="0" t="0" r="0" b="0"/>
            <a:pathLst>
              <a:path w="342758" h="960122">
                <a:moveTo>
                  <a:pt x="68437" y="960121"/>
                </a:moveTo>
                <a:lnTo>
                  <a:pt x="68437" y="950279"/>
                </a:lnTo>
                <a:lnTo>
                  <a:pt x="67166" y="949750"/>
                </a:lnTo>
                <a:lnTo>
                  <a:pt x="62369" y="949161"/>
                </a:lnTo>
                <a:lnTo>
                  <a:pt x="60581" y="947734"/>
                </a:lnTo>
                <a:lnTo>
                  <a:pt x="59390" y="945513"/>
                </a:lnTo>
                <a:lnTo>
                  <a:pt x="54326" y="932932"/>
                </a:lnTo>
                <a:lnTo>
                  <a:pt x="49465" y="921367"/>
                </a:lnTo>
                <a:lnTo>
                  <a:pt x="45458" y="907716"/>
                </a:lnTo>
                <a:lnTo>
                  <a:pt x="36793" y="894357"/>
                </a:lnTo>
                <a:lnTo>
                  <a:pt x="27452" y="876147"/>
                </a:lnTo>
                <a:lnTo>
                  <a:pt x="24119" y="862144"/>
                </a:lnTo>
                <a:lnTo>
                  <a:pt x="23340" y="853922"/>
                </a:lnTo>
                <a:lnTo>
                  <a:pt x="13752" y="825407"/>
                </a:lnTo>
                <a:lnTo>
                  <a:pt x="11773" y="802136"/>
                </a:lnTo>
                <a:lnTo>
                  <a:pt x="8117" y="777722"/>
                </a:lnTo>
                <a:lnTo>
                  <a:pt x="3528" y="750784"/>
                </a:lnTo>
                <a:lnTo>
                  <a:pt x="944" y="727209"/>
                </a:lnTo>
                <a:lnTo>
                  <a:pt x="340" y="712248"/>
                </a:lnTo>
                <a:lnTo>
                  <a:pt x="0" y="647070"/>
                </a:lnTo>
                <a:lnTo>
                  <a:pt x="1222" y="626960"/>
                </a:lnTo>
                <a:lnTo>
                  <a:pt x="5967" y="597843"/>
                </a:lnTo>
                <a:lnTo>
                  <a:pt x="8922" y="576435"/>
                </a:lnTo>
                <a:lnTo>
                  <a:pt x="13973" y="546716"/>
                </a:lnTo>
                <a:lnTo>
                  <a:pt x="23512" y="510394"/>
                </a:lnTo>
                <a:lnTo>
                  <a:pt x="30690" y="483382"/>
                </a:lnTo>
                <a:lnTo>
                  <a:pt x="38114" y="458677"/>
                </a:lnTo>
                <a:lnTo>
                  <a:pt x="43366" y="429416"/>
                </a:lnTo>
                <a:lnTo>
                  <a:pt x="51367" y="409292"/>
                </a:lnTo>
                <a:lnTo>
                  <a:pt x="66766" y="379929"/>
                </a:lnTo>
                <a:lnTo>
                  <a:pt x="76584" y="359357"/>
                </a:lnTo>
                <a:lnTo>
                  <a:pt x="96392" y="313346"/>
                </a:lnTo>
                <a:lnTo>
                  <a:pt x="110918" y="282352"/>
                </a:lnTo>
                <a:lnTo>
                  <a:pt x="119617" y="265705"/>
                </a:lnTo>
                <a:lnTo>
                  <a:pt x="159890" y="192831"/>
                </a:lnTo>
                <a:lnTo>
                  <a:pt x="166236" y="183164"/>
                </a:lnTo>
                <a:lnTo>
                  <a:pt x="173006" y="174180"/>
                </a:lnTo>
                <a:lnTo>
                  <a:pt x="180060" y="165650"/>
                </a:lnTo>
                <a:lnTo>
                  <a:pt x="186032" y="157423"/>
                </a:lnTo>
                <a:lnTo>
                  <a:pt x="196054" y="141509"/>
                </a:lnTo>
                <a:lnTo>
                  <a:pt x="205585" y="129900"/>
                </a:lnTo>
                <a:lnTo>
                  <a:pt x="218289" y="115810"/>
                </a:lnTo>
                <a:lnTo>
                  <a:pt x="260033" y="71842"/>
                </a:lnTo>
                <a:lnTo>
                  <a:pt x="294911" y="36464"/>
                </a:lnTo>
                <a:lnTo>
                  <a:pt x="300700" y="31929"/>
                </a:lnTo>
                <a:lnTo>
                  <a:pt x="314914" y="24277"/>
                </a:lnTo>
                <a:lnTo>
                  <a:pt x="323186" y="17987"/>
                </a:lnTo>
                <a:lnTo>
                  <a:pt x="331095" y="10958"/>
                </a:lnTo>
                <a:lnTo>
                  <a:pt x="34275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7"/>
          <p:cNvSpPr/>
          <p:nvPr/>
        </p:nvSpPr>
        <p:spPr>
          <a:xfrm>
            <a:off x="4572000" y="2011679"/>
            <a:ext cx="114301" cy="240031"/>
          </a:xfrm>
          <a:custGeom>
            <a:avLst/>
            <a:gdLst/>
            <a:ahLst/>
            <a:cxnLst/>
            <a:rect l="0" t="0" r="0" b="0"/>
            <a:pathLst>
              <a:path w="114301" h="240031">
                <a:moveTo>
                  <a:pt x="0" y="0"/>
                </a:moveTo>
                <a:lnTo>
                  <a:pt x="15909" y="15909"/>
                </a:lnTo>
                <a:lnTo>
                  <a:pt x="18226" y="19497"/>
                </a:lnTo>
                <a:lnTo>
                  <a:pt x="20800" y="26869"/>
                </a:lnTo>
                <a:lnTo>
                  <a:pt x="22757" y="30613"/>
                </a:lnTo>
                <a:lnTo>
                  <a:pt x="25331" y="34379"/>
                </a:lnTo>
                <a:lnTo>
                  <a:pt x="28317" y="38159"/>
                </a:lnTo>
                <a:lnTo>
                  <a:pt x="31578" y="41950"/>
                </a:lnTo>
                <a:lnTo>
                  <a:pt x="35022" y="45747"/>
                </a:lnTo>
                <a:lnTo>
                  <a:pt x="38587" y="49548"/>
                </a:lnTo>
                <a:lnTo>
                  <a:pt x="42235" y="54622"/>
                </a:lnTo>
                <a:lnTo>
                  <a:pt x="45937" y="60545"/>
                </a:lnTo>
                <a:lnTo>
                  <a:pt x="49674" y="67034"/>
                </a:lnTo>
                <a:lnTo>
                  <a:pt x="57214" y="81016"/>
                </a:lnTo>
                <a:lnTo>
                  <a:pt x="72402" y="110689"/>
                </a:lnTo>
                <a:lnTo>
                  <a:pt x="74938" y="118243"/>
                </a:lnTo>
                <a:lnTo>
                  <a:pt x="76629" y="125819"/>
                </a:lnTo>
                <a:lnTo>
                  <a:pt x="77756" y="133410"/>
                </a:lnTo>
                <a:lnTo>
                  <a:pt x="78507" y="141010"/>
                </a:lnTo>
                <a:lnTo>
                  <a:pt x="79008" y="148617"/>
                </a:lnTo>
                <a:lnTo>
                  <a:pt x="79342" y="156228"/>
                </a:lnTo>
                <a:lnTo>
                  <a:pt x="80834" y="162572"/>
                </a:lnTo>
                <a:lnTo>
                  <a:pt x="83099" y="168072"/>
                </a:lnTo>
                <a:lnTo>
                  <a:pt x="85880" y="173008"/>
                </a:lnTo>
                <a:lnTo>
                  <a:pt x="87733" y="178839"/>
                </a:lnTo>
                <a:lnTo>
                  <a:pt x="88968" y="185266"/>
                </a:lnTo>
                <a:lnTo>
                  <a:pt x="89792" y="192091"/>
                </a:lnTo>
                <a:lnTo>
                  <a:pt x="90341" y="197911"/>
                </a:lnTo>
                <a:lnTo>
                  <a:pt x="90707" y="203061"/>
                </a:lnTo>
                <a:lnTo>
                  <a:pt x="90951" y="207764"/>
                </a:lnTo>
                <a:lnTo>
                  <a:pt x="92384" y="212169"/>
                </a:lnTo>
                <a:lnTo>
                  <a:pt x="94609" y="216376"/>
                </a:lnTo>
                <a:lnTo>
                  <a:pt x="97363" y="220451"/>
                </a:lnTo>
                <a:lnTo>
                  <a:pt x="99198" y="224437"/>
                </a:lnTo>
                <a:lnTo>
                  <a:pt x="100422" y="228365"/>
                </a:lnTo>
                <a:lnTo>
                  <a:pt x="101238" y="232253"/>
                </a:lnTo>
                <a:lnTo>
                  <a:pt x="103052" y="234846"/>
                </a:lnTo>
                <a:lnTo>
                  <a:pt x="105531" y="236574"/>
                </a:lnTo>
                <a:lnTo>
                  <a:pt x="114300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8"/>
          <p:cNvSpPr/>
          <p:nvPr/>
        </p:nvSpPr>
        <p:spPr>
          <a:xfrm>
            <a:off x="4537709" y="2297429"/>
            <a:ext cx="274321" cy="102872"/>
          </a:xfrm>
          <a:custGeom>
            <a:avLst/>
            <a:gdLst/>
            <a:ahLst/>
            <a:cxnLst/>
            <a:rect l="0" t="0" r="0" b="0"/>
            <a:pathLst>
              <a:path w="274321" h="102872">
                <a:moveTo>
                  <a:pt x="0" y="102871"/>
                </a:moveTo>
                <a:lnTo>
                  <a:pt x="6069" y="96803"/>
                </a:lnTo>
                <a:lnTo>
                  <a:pt x="11666" y="93745"/>
                </a:lnTo>
                <a:lnTo>
                  <a:pt x="19207" y="90437"/>
                </a:lnTo>
                <a:lnTo>
                  <a:pt x="28045" y="86962"/>
                </a:lnTo>
                <a:lnTo>
                  <a:pt x="35207" y="83375"/>
                </a:lnTo>
                <a:lnTo>
                  <a:pt x="41251" y="79713"/>
                </a:lnTo>
                <a:lnTo>
                  <a:pt x="46551" y="76002"/>
                </a:lnTo>
                <a:lnTo>
                  <a:pt x="52624" y="72258"/>
                </a:lnTo>
                <a:lnTo>
                  <a:pt x="59213" y="68492"/>
                </a:lnTo>
                <a:lnTo>
                  <a:pt x="73307" y="60921"/>
                </a:lnTo>
                <a:lnTo>
                  <a:pt x="125784" y="34288"/>
                </a:lnTo>
                <a:lnTo>
                  <a:pt x="133386" y="30479"/>
                </a:lnTo>
                <a:lnTo>
                  <a:pt x="142265" y="26670"/>
                </a:lnTo>
                <a:lnTo>
                  <a:pt x="151993" y="22860"/>
                </a:lnTo>
                <a:lnTo>
                  <a:pt x="172963" y="15240"/>
                </a:lnTo>
                <a:lnTo>
                  <a:pt x="194983" y="7620"/>
                </a:lnTo>
                <a:lnTo>
                  <a:pt x="203649" y="5080"/>
                </a:lnTo>
                <a:lnTo>
                  <a:pt x="210696" y="3387"/>
                </a:lnTo>
                <a:lnTo>
                  <a:pt x="216664" y="2258"/>
                </a:lnTo>
                <a:lnTo>
                  <a:pt x="221913" y="1506"/>
                </a:lnTo>
                <a:lnTo>
                  <a:pt x="226682" y="1004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9"/>
          <p:cNvSpPr/>
          <p:nvPr/>
        </p:nvSpPr>
        <p:spPr>
          <a:xfrm>
            <a:off x="4617768" y="2411729"/>
            <a:ext cx="182833" cy="157334"/>
          </a:xfrm>
          <a:custGeom>
            <a:avLst/>
            <a:gdLst/>
            <a:ahLst/>
            <a:cxnLst/>
            <a:rect l="0" t="0" r="0" b="0"/>
            <a:pathLst>
              <a:path w="182833" h="157334">
                <a:moveTo>
                  <a:pt x="68532" y="0"/>
                </a:moveTo>
                <a:lnTo>
                  <a:pt x="74599" y="0"/>
                </a:lnTo>
                <a:lnTo>
                  <a:pt x="77657" y="1271"/>
                </a:lnTo>
                <a:lnTo>
                  <a:pt x="80965" y="3387"/>
                </a:lnTo>
                <a:lnTo>
                  <a:pt x="84441" y="6068"/>
                </a:lnTo>
                <a:lnTo>
                  <a:pt x="88028" y="7856"/>
                </a:lnTo>
                <a:lnTo>
                  <a:pt x="91689" y="9047"/>
                </a:lnTo>
                <a:lnTo>
                  <a:pt x="95400" y="9841"/>
                </a:lnTo>
                <a:lnTo>
                  <a:pt x="99144" y="10371"/>
                </a:lnTo>
                <a:lnTo>
                  <a:pt x="102910" y="10724"/>
                </a:lnTo>
                <a:lnTo>
                  <a:pt x="106690" y="10960"/>
                </a:lnTo>
                <a:lnTo>
                  <a:pt x="109211" y="12386"/>
                </a:lnTo>
                <a:lnTo>
                  <a:pt x="110891" y="14608"/>
                </a:lnTo>
                <a:lnTo>
                  <a:pt x="112011" y="17359"/>
                </a:lnTo>
                <a:lnTo>
                  <a:pt x="114028" y="20463"/>
                </a:lnTo>
                <a:lnTo>
                  <a:pt x="116643" y="23802"/>
                </a:lnTo>
                <a:lnTo>
                  <a:pt x="123896" y="32219"/>
                </a:lnTo>
                <a:lnTo>
                  <a:pt x="124888" y="36756"/>
                </a:lnTo>
                <a:lnTo>
                  <a:pt x="125525" y="43950"/>
                </a:lnTo>
                <a:lnTo>
                  <a:pt x="125612" y="48320"/>
                </a:lnTo>
                <a:lnTo>
                  <a:pt x="125678" y="72543"/>
                </a:lnTo>
                <a:lnTo>
                  <a:pt x="124409" y="76302"/>
                </a:lnTo>
                <a:lnTo>
                  <a:pt x="122293" y="80078"/>
                </a:lnTo>
                <a:lnTo>
                  <a:pt x="119613" y="83865"/>
                </a:lnTo>
                <a:lnTo>
                  <a:pt x="116556" y="87661"/>
                </a:lnTo>
                <a:lnTo>
                  <a:pt x="113248" y="91461"/>
                </a:lnTo>
                <a:lnTo>
                  <a:pt x="109772" y="95264"/>
                </a:lnTo>
                <a:lnTo>
                  <a:pt x="102524" y="102876"/>
                </a:lnTo>
                <a:lnTo>
                  <a:pt x="98813" y="106684"/>
                </a:lnTo>
                <a:lnTo>
                  <a:pt x="95069" y="109223"/>
                </a:lnTo>
                <a:lnTo>
                  <a:pt x="91304" y="110916"/>
                </a:lnTo>
                <a:lnTo>
                  <a:pt x="87523" y="112044"/>
                </a:lnTo>
                <a:lnTo>
                  <a:pt x="83733" y="114066"/>
                </a:lnTo>
                <a:lnTo>
                  <a:pt x="79935" y="116684"/>
                </a:lnTo>
                <a:lnTo>
                  <a:pt x="76134" y="119700"/>
                </a:lnTo>
                <a:lnTo>
                  <a:pt x="71060" y="124250"/>
                </a:lnTo>
                <a:lnTo>
                  <a:pt x="58649" y="136079"/>
                </a:lnTo>
                <a:lnTo>
                  <a:pt x="51783" y="141519"/>
                </a:lnTo>
                <a:lnTo>
                  <a:pt x="44666" y="146416"/>
                </a:lnTo>
                <a:lnTo>
                  <a:pt x="37381" y="150951"/>
                </a:lnTo>
                <a:lnTo>
                  <a:pt x="31255" y="153974"/>
                </a:lnTo>
                <a:lnTo>
                  <a:pt x="25900" y="155990"/>
                </a:lnTo>
                <a:lnTo>
                  <a:pt x="21061" y="157333"/>
                </a:lnTo>
                <a:lnTo>
                  <a:pt x="17834" y="156959"/>
                </a:lnTo>
                <a:lnTo>
                  <a:pt x="15684" y="155439"/>
                </a:lnTo>
                <a:lnTo>
                  <a:pt x="14250" y="153156"/>
                </a:lnTo>
                <a:lnTo>
                  <a:pt x="12023" y="151635"/>
                </a:lnTo>
                <a:lnTo>
                  <a:pt x="9269" y="150620"/>
                </a:lnTo>
                <a:lnTo>
                  <a:pt x="1792" y="148991"/>
                </a:lnTo>
                <a:lnTo>
                  <a:pt x="1179" y="147588"/>
                </a:lnTo>
                <a:lnTo>
                  <a:pt x="769" y="145382"/>
                </a:lnTo>
                <a:lnTo>
                  <a:pt x="113" y="138785"/>
                </a:lnTo>
                <a:lnTo>
                  <a:pt x="23" y="134496"/>
                </a:lnTo>
                <a:lnTo>
                  <a:pt x="0" y="131574"/>
                </a:lnTo>
                <a:lnTo>
                  <a:pt x="1253" y="127086"/>
                </a:lnTo>
                <a:lnTo>
                  <a:pt x="3360" y="121554"/>
                </a:lnTo>
                <a:lnTo>
                  <a:pt x="6034" y="115326"/>
                </a:lnTo>
                <a:lnTo>
                  <a:pt x="9086" y="111174"/>
                </a:lnTo>
                <a:lnTo>
                  <a:pt x="12391" y="108406"/>
                </a:lnTo>
                <a:lnTo>
                  <a:pt x="15865" y="106561"/>
                </a:lnTo>
                <a:lnTo>
                  <a:pt x="19450" y="104061"/>
                </a:lnTo>
                <a:lnTo>
                  <a:pt x="23111" y="101124"/>
                </a:lnTo>
                <a:lnTo>
                  <a:pt x="26821" y="97896"/>
                </a:lnTo>
                <a:lnTo>
                  <a:pt x="30564" y="95744"/>
                </a:lnTo>
                <a:lnTo>
                  <a:pt x="34330" y="94310"/>
                </a:lnTo>
                <a:lnTo>
                  <a:pt x="38110" y="93353"/>
                </a:lnTo>
                <a:lnTo>
                  <a:pt x="43171" y="91446"/>
                </a:lnTo>
                <a:lnTo>
                  <a:pt x="49085" y="88904"/>
                </a:lnTo>
                <a:lnTo>
                  <a:pt x="55567" y="85939"/>
                </a:lnTo>
                <a:lnTo>
                  <a:pt x="63698" y="83963"/>
                </a:lnTo>
                <a:lnTo>
                  <a:pt x="72929" y="82646"/>
                </a:lnTo>
                <a:lnTo>
                  <a:pt x="82893" y="81767"/>
                </a:lnTo>
                <a:lnTo>
                  <a:pt x="93346" y="81182"/>
                </a:lnTo>
                <a:lnTo>
                  <a:pt x="115121" y="80531"/>
                </a:lnTo>
                <a:lnTo>
                  <a:pt x="146649" y="80079"/>
                </a:lnTo>
                <a:lnTo>
                  <a:pt x="151090" y="80056"/>
                </a:lnTo>
                <a:lnTo>
                  <a:pt x="155320" y="81311"/>
                </a:lnTo>
                <a:lnTo>
                  <a:pt x="159411" y="83417"/>
                </a:lnTo>
                <a:lnTo>
                  <a:pt x="163407" y="86092"/>
                </a:lnTo>
                <a:lnTo>
                  <a:pt x="167342" y="87875"/>
                </a:lnTo>
                <a:lnTo>
                  <a:pt x="171235" y="89063"/>
                </a:lnTo>
                <a:lnTo>
                  <a:pt x="182832" y="914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0"/>
          <p:cNvSpPr/>
          <p:nvPr/>
        </p:nvSpPr>
        <p:spPr>
          <a:xfrm>
            <a:off x="4903470" y="2265066"/>
            <a:ext cx="238868" cy="375235"/>
          </a:xfrm>
          <a:custGeom>
            <a:avLst/>
            <a:gdLst/>
            <a:ahLst/>
            <a:cxnLst/>
            <a:rect l="0" t="0" r="0" b="0"/>
            <a:pathLst>
              <a:path w="238868" h="375235">
                <a:moveTo>
                  <a:pt x="0" y="20934"/>
                </a:moveTo>
                <a:lnTo>
                  <a:pt x="0" y="33069"/>
                </a:lnTo>
                <a:lnTo>
                  <a:pt x="1270" y="37914"/>
                </a:lnTo>
                <a:lnTo>
                  <a:pt x="6067" y="46683"/>
                </a:lnTo>
                <a:lnTo>
                  <a:pt x="9046" y="54815"/>
                </a:lnTo>
                <a:lnTo>
                  <a:pt x="11640" y="63932"/>
                </a:lnTo>
                <a:lnTo>
                  <a:pt x="14110" y="69919"/>
                </a:lnTo>
                <a:lnTo>
                  <a:pt x="17026" y="76450"/>
                </a:lnTo>
                <a:lnTo>
                  <a:pt x="20267" y="87094"/>
                </a:lnTo>
                <a:lnTo>
                  <a:pt x="21131" y="91711"/>
                </a:lnTo>
                <a:lnTo>
                  <a:pt x="25478" y="100227"/>
                </a:lnTo>
                <a:lnTo>
                  <a:pt x="31643" y="109515"/>
                </a:lnTo>
                <a:lnTo>
                  <a:pt x="35065" y="115548"/>
                </a:lnTo>
                <a:lnTo>
                  <a:pt x="38617" y="122110"/>
                </a:lnTo>
                <a:lnTo>
                  <a:pt x="42563" y="132787"/>
                </a:lnTo>
                <a:lnTo>
                  <a:pt x="44317" y="141766"/>
                </a:lnTo>
                <a:lnTo>
                  <a:pt x="45096" y="149990"/>
                </a:lnTo>
                <a:lnTo>
                  <a:pt x="46574" y="152691"/>
                </a:lnTo>
                <a:lnTo>
                  <a:pt x="48829" y="154492"/>
                </a:lnTo>
                <a:lnTo>
                  <a:pt x="51603" y="155693"/>
                </a:lnTo>
                <a:lnTo>
                  <a:pt x="58071" y="160413"/>
                </a:lnTo>
                <a:lnTo>
                  <a:pt x="61574" y="163450"/>
                </a:lnTo>
                <a:lnTo>
                  <a:pt x="65179" y="165474"/>
                </a:lnTo>
                <a:lnTo>
                  <a:pt x="72572" y="167724"/>
                </a:lnTo>
                <a:lnTo>
                  <a:pt x="76321" y="169594"/>
                </a:lnTo>
                <a:lnTo>
                  <a:pt x="80090" y="172110"/>
                </a:lnTo>
                <a:lnTo>
                  <a:pt x="83873" y="175058"/>
                </a:lnTo>
                <a:lnTo>
                  <a:pt x="87666" y="175753"/>
                </a:lnTo>
                <a:lnTo>
                  <a:pt x="91463" y="174947"/>
                </a:lnTo>
                <a:lnTo>
                  <a:pt x="95265" y="173139"/>
                </a:lnTo>
                <a:lnTo>
                  <a:pt x="99070" y="170664"/>
                </a:lnTo>
                <a:lnTo>
                  <a:pt x="102877" y="167744"/>
                </a:lnTo>
                <a:lnTo>
                  <a:pt x="112043" y="160000"/>
                </a:lnTo>
                <a:lnTo>
                  <a:pt x="116683" y="152167"/>
                </a:lnTo>
                <a:lnTo>
                  <a:pt x="119699" y="146523"/>
                </a:lnTo>
                <a:lnTo>
                  <a:pt x="125519" y="137680"/>
                </a:lnTo>
                <a:lnTo>
                  <a:pt x="142146" y="114307"/>
                </a:lnTo>
                <a:lnTo>
                  <a:pt x="148104" y="104773"/>
                </a:lnTo>
                <a:lnTo>
                  <a:pt x="152076" y="97146"/>
                </a:lnTo>
                <a:lnTo>
                  <a:pt x="154724" y="90792"/>
                </a:lnTo>
                <a:lnTo>
                  <a:pt x="157666" y="80345"/>
                </a:lnTo>
                <a:lnTo>
                  <a:pt x="158973" y="71469"/>
                </a:lnTo>
                <a:lnTo>
                  <a:pt x="159555" y="63290"/>
                </a:lnTo>
                <a:lnTo>
                  <a:pt x="159813" y="55422"/>
                </a:lnTo>
                <a:lnTo>
                  <a:pt x="159882" y="51546"/>
                </a:lnTo>
                <a:lnTo>
                  <a:pt x="158658" y="47692"/>
                </a:lnTo>
                <a:lnTo>
                  <a:pt x="153911" y="40023"/>
                </a:lnTo>
                <a:lnTo>
                  <a:pt x="150955" y="28994"/>
                </a:lnTo>
                <a:lnTo>
                  <a:pt x="149056" y="13354"/>
                </a:lnTo>
                <a:lnTo>
                  <a:pt x="148682" y="2409"/>
                </a:lnTo>
                <a:lnTo>
                  <a:pt x="148631" y="0"/>
                </a:lnTo>
                <a:lnTo>
                  <a:pt x="148595" y="10760"/>
                </a:lnTo>
                <a:lnTo>
                  <a:pt x="148591" y="24992"/>
                </a:lnTo>
                <a:lnTo>
                  <a:pt x="149860" y="28719"/>
                </a:lnTo>
                <a:lnTo>
                  <a:pt x="154658" y="36247"/>
                </a:lnTo>
                <a:lnTo>
                  <a:pt x="160255" y="47653"/>
                </a:lnTo>
                <a:lnTo>
                  <a:pt x="176634" y="84032"/>
                </a:lnTo>
                <a:lnTo>
                  <a:pt x="183796" y="98559"/>
                </a:lnTo>
                <a:lnTo>
                  <a:pt x="189840" y="109514"/>
                </a:lnTo>
                <a:lnTo>
                  <a:pt x="195140" y="118087"/>
                </a:lnTo>
                <a:lnTo>
                  <a:pt x="199943" y="128883"/>
                </a:lnTo>
                <a:lnTo>
                  <a:pt x="204415" y="141159"/>
                </a:lnTo>
                <a:lnTo>
                  <a:pt x="226786" y="209500"/>
                </a:lnTo>
                <a:lnTo>
                  <a:pt x="231200" y="224114"/>
                </a:lnTo>
                <a:lnTo>
                  <a:pt x="234143" y="235127"/>
                </a:lnTo>
                <a:lnTo>
                  <a:pt x="236105" y="243739"/>
                </a:lnTo>
                <a:lnTo>
                  <a:pt x="237413" y="252021"/>
                </a:lnTo>
                <a:lnTo>
                  <a:pt x="238285" y="260082"/>
                </a:lnTo>
                <a:lnTo>
                  <a:pt x="238867" y="267996"/>
                </a:lnTo>
                <a:lnTo>
                  <a:pt x="237984" y="274542"/>
                </a:lnTo>
                <a:lnTo>
                  <a:pt x="233617" y="285201"/>
                </a:lnTo>
                <a:lnTo>
                  <a:pt x="231945" y="291092"/>
                </a:lnTo>
                <a:lnTo>
                  <a:pt x="230830" y="297559"/>
                </a:lnTo>
                <a:lnTo>
                  <a:pt x="230086" y="304411"/>
                </a:lnTo>
                <a:lnTo>
                  <a:pt x="228321" y="310248"/>
                </a:lnTo>
                <a:lnTo>
                  <a:pt x="222972" y="320121"/>
                </a:lnTo>
                <a:lnTo>
                  <a:pt x="216362" y="328742"/>
                </a:lnTo>
                <a:lnTo>
                  <a:pt x="209191" y="336807"/>
                </a:lnTo>
                <a:lnTo>
                  <a:pt x="201770" y="344625"/>
                </a:lnTo>
                <a:lnTo>
                  <a:pt x="195473" y="349758"/>
                </a:lnTo>
                <a:lnTo>
                  <a:pt x="187465" y="355720"/>
                </a:lnTo>
                <a:lnTo>
                  <a:pt x="178317" y="362234"/>
                </a:lnTo>
                <a:lnTo>
                  <a:pt x="169678" y="366577"/>
                </a:lnTo>
                <a:lnTo>
                  <a:pt x="161378" y="369473"/>
                </a:lnTo>
                <a:lnTo>
                  <a:pt x="153305" y="371403"/>
                </a:lnTo>
                <a:lnTo>
                  <a:pt x="146653" y="372690"/>
                </a:lnTo>
                <a:lnTo>
                  <a:pt x="140949" y="373548"/>
                </a:lnTo>
                <a:lnTo>
                  <a:pt x="135876" y="374120"/>
                </a:lnTo>
                <a:lnTo>
                  <a:pt x="131224" y="374501"/>
                </a:lnTo>
                <a:lnTo>
                  <a:pt x="126852" y="374755"/>
                </a:lnTo>
                <a:lnTo>
                  <a:pt x="118608" y="375037"/>
                </a:lnTo>
                <a:lnTo>
                  <a:pt x="102968" y="375219"/>
                </a:lnTo>
                <a:lnTo>
                  <a:pt x="99125" y="375234"/>
                </a:lnTo>
                <a:lnTo>
                  <a:pt x="94024" y="373974"/>
                </a:lnTo>
                <a:lnTo>
                  <a:pt x="88082" y="371863"/>
                </a:lnTo>
                <a:lnTo>
                  <a:pt x="74358" y="366213"/>
                </a:lnTo>
                <a:lnTo>
                  <a:pt x="57150" y="36383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1"/>
          <p:cNvSpPr/>
          <p:nvPr/>
        </p:nvSpPr>
        <p:spPr>
          <a:xfrm>
            <a:off x="4960620" y="2628900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22"/>
          <p:cNvSpPr/>
          <p:nvPr/>
        </p:nvSpPr>
        <p:spPr>
          <a:xfrm>
            <a:off x="4023514" y="4777739"/>
            <a:ext cx="297027" cy="1005841"/>
          </a:xfrm>
          <a:custGeom>
            <a:avLst/>
            <a:gdLst/>
            <a:ahLst/>
            <a:cxnLst/>
            <a:rect l="0" t="0" r="0" b="0"/>
            <a:pathLst>
              <a:path w="297027" h="1005841">
                <a:moveTo>
                  <a:pt x="68426" y="0"/>
                </a:moveTo>
                <a:lnTo>
                  <a:pt x="68426" y="9842"/>
                </a:lnTo>
                <a:lnTo>
                  <a:pt x="60570" y="20242"/>
                </a:lnTo>
                <a:lnTo>
                  <a:pt x="51398" y="44325"/>
                </a:lnTo>
                <a:lnTo>
                  <a:pt x="35158" y="77621"/>
                </a:lnTo>
                <a:lnTo>
                  <a:pt x="28240" y="98422"/>
                </a:lnTo>
                <a:lnTo>
                  <a:pt x="20959" y="127799"/>
                </a:lnTo>
                <a:lnTo>
                  <a:pt x="15579" y="150780"/>
                </a:lnTo>
                <a:lnTo>
                  <a:pt x="13188" y="177927"/>
                </a:lnTo>
                <a:lnTo>
                  <a:pt x="8739" y="200152"/>
                </a:lnTo>
                <a:lnTo>
                  <a:pt x="3798" y="218497"/>
                </a:lnTo>
                <a:lnTo>
                  <a:pt x="1017" y="243104"/>
                </a:lnTo>
                <a:lnTo>
                  <a:pt x="193" y="267753"/>
                </a:lnTo>
                <a:lnTo>
                  <a:pt x="0" y="287911"/>
                </a:lnTo>
                <a:lnTo>
                  <a:pt x="3301" y="343437"/>
                </a:lnTo>
                <a:lnTo>
                  <a:pt x="7731" y="410449"/>
                </a:lnTo>
                <a:lnTo>
                  <a:pt x="9700" y="452932"/>
                </a:lnTo>
                <a:lnTo>
                  <a:pt x="10575" y="491287"/>
                </a:lnTo>
                <a:lnTo>
                  <a:pt x="10809" y="510404"/>
                </a:lnTo>
                <a:lnTo>
                  <a:pt x="14455" y="541807"/>
                </a:lnTo>
                <a:lnTo>
                  <a:pt x="20308" y="567193"/>
                </a:lnTo>
                <a:lnTo>
                  <a:pt x="29474" y="597036"/>
                </a:lnTo>
                <a:lnTo>
                  <a:pt x="34025" y="628173"/>
                </a:lnTo>
                <a:lnTo>
                  <a:pt x="39589" y="645795"/>
                </a:lnTo>
                <a:lnTo>
                  <a:pt x="55930" y="688199"/>
                </a:lnTo>
                <a:lnTo>
                  <a:pt x="61366" y="701369"/>
                </a:lnTo>
                <a:lnTo>
                  <a:pt x="66259" y="712690"/>
                </a:lnTo>
                <a:lnTo>
                  <a:pt x="75083" y="733311"/>
                </a:lnTo>
                <a:lnTo>
                  <a:pt x="83238" y="755176"/>
                </a:lnTo>
                <a:lnTo>
                  <a:pt x="91096" y="774207"/>
                </a:lnTo>
                <a:lnTo>
                  <a:pt x="98821" y="791132"/>
                </a:lnTo>
                <a:lnTo>
                  <a:pt x="114129" y="822694"/>
                </a:lnTo>
                <a:lnTo>
                  <a:pt x="129382" y="853388"/>
                </a:lnTo>
                <a:lnTo>
                  <a:pt x="134463" y="861025"/>
                </a:lnTo>
                <a:lnTo>
                  <a:pt x="140391" y="868657"/>
                </a:lnTo>
                <a:lnTo>
                  <a:pt x="146882" y="876284"/>
                </a:lnTo>
                <a:lnTo>
                  <a:pt x="152480" y="883910"/>
                </a:lnTo>
                <a:lnTo>
                  <a:pt x="157482" y="891533"/>
                </a:lnTo>
                <a:lnTo>
                  <a:pt x="162087" y="899156"/>
                </a:lnTo>
                <a:lnTo>
                  <a:pt x="173976" y="917785"/>
                </a:lnTo>
                <a:lnTo>
                  <a:pt x="180703" y="928087"/>
                </a:lnTo>
                <a:lnTo>
                  <a:pt x="186457" y="936225"/>
                </a:lnTo>
                <a:lnTo>
                  <a:pt x="191563" y="942920"/>
                </a:lnTo>
                <a:lnTo>
                  <a:pt x="196237" y="948654"/>
                </a:lnTo>
                <a:lnTo>
                  <a:pt x="201893" y="953746"/>
                </a:lnTo>
                <a:lnTo>
                  <a:pt x="208204" y="958411"/>
                </a:lnTo>
                <a:lnTo>
                  <a:pt x="214951" y="962791"/>
                </a:lnTo>
                <a:lnTo>
                  <a:pt x="221989" y="968250"/>
                </a:lnTo>
                <a:lnTo>
                  <a:pt x="229221" y="974431"/>
                </a:lnTo>
                <a:lnTo>
                  <a:pt x="236583" y="981091"/>
                </a:lnTo>
                <a:lnTo>
                  <a:pt x="242760" y="985530"/>
                </a:lnTo>
                <a:lnTo>
                  <a:pt x="248149" y="988491"/>
                </a:lnTo>
                <a:lnTo>
                  <a:pt x="259854" y="993241"/>
                </a:lnTo>
                <a:lnTo>
                  <a:pt x="267950" y="1000131"/>
                </a:lnTo>
                <a:lnTo>
                  <a:pt x="272562" y="1002034"/>
                </a:lnTo>
                <a:lnTo>
                  <a:pt x="278176" y="1003303"/>
                </a:lnTo>
                <a:lnTo>
                  <a:pt x="297026" y="10058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23"/>
          <p:cNvSpPr/>
          <p:nvPr/>
        </p:nvSpPr>
        <p:spPr>
          <a:xfrm>
            <a:off x="4560570" y="5543550"/>
            <a:ext cx="45721" cy="194310"/>
          </a:xfrm>
          <a:custGeom>
            <a:avLst/>
            <a:gdLst/>
            <a:ahLst/>
            <a:cxnLst/>
            <a:rect l="0" t="0" r="0" b="0"/>
            <a:pathLst>
              <a:path w="45721" h="194310">
                <a:moveTo>
                  <a:pt x="0" y="0"/>
                </a:moveTo>
                <a:lnTo>
                  <a:pt x="0" y="38256"/>
                </a:lnTo>
                <a:lnTo>
                  <a:pt x="1270" y="42014"/>
                </a:lnTo>
                <a:lnTo>
                  <a:pt x="3386" y="45789"/>
                </a:lnTo>
                <a:lnTo>
                  <a:pt x="6067" y="49576"/>
                </a:lnTo>
                <a:lnTo>
                  <a:pt x="7855" y="53371"/>
                </a:lnTo>
                <a:lnTo>
                  <a:pt x="9046" y="57170"/>
                </a:lnTo>
                <a:lnTo>
                  <a:pt x="9841" y="60973"/>
                </a:lnTo>
                <a:lnTo>
                  <a:pt x="10371" y="66049"/>
                </a:lnTo>
                <a:lnTo>
                  <a:pt x="10723" y="71972"/>
                </a:lnTo>
                <a:lnTo>
                  <a:pt x="10959" y="78461"/>
                </a:lnTo>
                <a:lnTo>
                  <a:pt x="12386" y="84058"/>
                </a:lnTo>
                <a:lnTo>
                  <a:pt x="14607" y="89058"/>
                </a:lnTo>
                <a:lnTo>
                  <a:pt x="17358" y="93662"/>
                </a:lnTo>
                <a:lnTo>
                  <a:pt x="19192" y="99271"/>
                </a:lnTo>
                <a:lnTo>
                  <a:pt x="20414" y="105551"/>
                </a:lnTo>
                <a:lnTo>
                  <a:pt x="21229" y="112277"/>
                </a:lnTo>
                <a:lnTo>
                  <a:pt x="21773" y="118031"/>
                </a:lnTo>
                <a:lnTo>
                  <a:pt x="22135" y="123137"/>
                </a:lnTo>
                <a:lnTo>
                  <a:pt x="22377" y="127811"/>
                </a:lnTo>
                <a:lnTo>
                  <a:pt x="23807" y="132198"/>
                </a:lnTo>
                <a:lnTo>
                  <a:pt x="26032" y="136391"/>
                </a:lnTo>
                <a:lnTo>
                  <a:pt x="45720" y="1943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24"/>
          <p:cNvSpPr/>
          <p:nvPr/>
        </p:nvSpPr>
        <p:spPr>
          <a:xfrm>
            <a:off x="4491990" y="5772150"/>
            <a:ext cx="240031" cy="91440"/>
          </a:xfrm>
          <a:custGeom>
            <a:avLst/>
            <a:gdLst/>
            <a:ahLst/>
            <a:cxnLst/>
            <a:rect l="0" t="0" r="0" b="0"/>
            <a:pathLst>
              <a:path w="240031" h="91440">
                <a:moveTo>
                  <a:pt x="0" y="91439"/>
                </a:moveTo>
                <a:lnTo>
                  <a:pt x="38588" y="52851"/>
                </a:lnTo>
                <a:lnTo>
                  <a:pt x="43505" y="49204"/>
                </a:lnTo>
                <a:lnTo>
                  <a:pt x="49323" y="45503"/>
                </a:lnTo>
                <a:lnTo>
                  <a:pt x="55742" y="41765"/>
                </a:lnTo>
                <a:lnTo>
                  <a:pt x="61291" y="39273"/>
                </a:lnTo>
                <a:lnTo>
                  <a:pt x="66261" y="37612"/>
                </a:lnTo>
                <a:lnTo>
                  <a:pt x="70844" y="36504"/>
                </a:lnTo>
                <a:lnTo>
                  <a:pt x="76439" y="34496"/>
                </a:lnTo>
                <a:lnTo>
                  <a:pt x="82709" y="31887"/>
                </a:lnTo>
                <a:lnTo>
                  <a:pt x="89429" y="28878"/>
                </a:lnTo>
                <a:lnTo>
                  <a:pt x="103669" y="22148"/>
                </a:lnTo>
                <a:lnTo>
                  <a:pt x="111023" y="18575"/>
                </a:lnTo>
                <a:lnTo>
                  <a:pt x="118465" y="16193"/>
                </a:lnTo>
                <a:lnTo>
                  <a:pt x="125967" y="14605"/>
                </a:lnTo>
                <a:lnTo>
                  <a:pt x="133508" y="13546"/>
                </a:lnTo>
                <a:lnTo>
                  <a:pt x="139805" y="11570"/>
                </a:lnTo>
                <a:lnTo>
                  <a:pt x="145273" y="8984"/>
                </a:lnTo>
                <a:lnTo>
                  <a:pt x="150189" y="5989"/>
                </a:lnTo>
                <a:lnTo>
                  <a:pt x="157276" y="3992"/>
                </a:lnTo>
                <a:lnTo>
                  <a:pt x="165810" y="2661"/>
                </a:lnTo>
                <a:lnTo>
                  <a:pt x="175310" y="1774"/>
                </a:lnTo>
                <a:lnTo>
                  <a:pt x="184183" y="1182"/>
                </a:lnTo>
                <a:lnTo>
                  <a:pt x="192639" y="788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5"/>
          <p:cNvSpPr/>
          <p:nvPr/>
        </p:nvSpPr>
        <p:spPr>
          <a:xfrm>
            <a:off x="4583429" y="5875033"/>
            <a:ext cx="160022" cy="194238"/>
          </a:xfrm>
          <a:custGeom>
            <a:avLst/>
            <a:gdLst/>
            <a:ahLst/>
            <a:cxnLst/>
            <a:rect l="0" t="0" r="0" b="0"/>
            <a:pathLst>
              <a:path w="160022" h="194238">
                <a:moveTo>
                  <a:pt x="0" y="22846"/>
                </a:moveTo>
                <a:lnTo>
                  <a:pt x="6069" y="16779"/>
                </a:lnTo>
                <a:lnTo>
                  <a:pt x="9126" y="14991"/>
                </a:lnTo>
                <a:lnTo>
                  <a:pt x="12434" y="13799"/>
                </a:lnTo>
                <a:lnTo>
                  <a:pt x="15910" y="13005"/>
                </a:lnTo>
                <a:lnTo>
                  <a:pt x="19497" y="11206"/>
                </a:lnTo>
                <a:lnTo>
                  <a:pt x="23158" y="8736"/>
                </a:lnTo>
                <a:lnTo>
                  <a:pt x="26869" y="5819"/>
                </a:lnTo>
                <a:lnTo>
                  <a:pt x="30613" y="3875"/>
                </a:lnTo>
                <a:lnTo>
                  <a:pt x="34379" y="2579"/>
                </a:lnTo>
                <a:lnTo>
                  <a:pt x="38159" y="1715"/>
                </a:lnTo>
                <a:lnTo>
                  <a:pt x="41950" y="1139"/>
                </a:lnTo>
                <a:lnTo>
                  <a:pt x="45746" y="754"/>
                </a:lnTo>
                <a:lnTo>
                  <a:pt x="49548" y="499"/>
                </a:lnTo>
                <a:lnTo>
                  <a:pt x="54622" y="328"/>
                </a:lnTo>
                <a:lnTo>
                  <a:pt x="73899" y="87"/>
                </a:lnTo>
                <a:lnTo>
                  <a:pt x="98554" y="0"/>
                </a:lnTo>
                <a:lnTo>
                  <a:pt x="101263" y="1265"/>
                </a:lnTo>
                <a:lnTo>
                  <a:pt x="104339" y="3379"/>
                </a:lnTo>
                <a:lnTo>
                  <a:pt x="107659" y="6058"/>
                </a:lnTo>
                <a:lnTo>
                  <a:pt x="111143" y="10384"/>
                </a:lnTo>
                <a:lnTo>
                  <a:pt x="114735" y="15808"/>
                </a:lnTo>
                <a:lnTo>
                  <a:pt x="118401" y="21964"/>
                </a:lnTo>
                <a:lnTo>
                  <a:pt x="120844" y="27338"/>
                </a:lnTo>
                <a:lnTo>
                  <a:pt x="122473" y="32191"/>
                </a:lnTo>
                <a:lnTo>
                  <a:pt x="123559" y="36696"/>
                </a:lnTo>
                <a:lnTo>
                  <a:pt x="124282" y="40969"/>
                </a:lnTo>
                <a:lnTo>
                  <a:pt x="124765" y="45088"/>
                </a:lnTo>
                <a:lnTo>
                  <a:pt x="125087" y="49105"/>
                </a:lnTo>
                <a:lnTo>
                  <a:pt x="125301" y="53052"/>
                </a:lnTo>
                <a:lnTo>
                  <a:pt x="125540" y="60825"/>
                </a:lnTo>
                <a:lnTo>
                  <a:pt x="125706" y="79980"/>
                </a:lnTo>
                <a:lnTo>
                  <a:pt x="125726" y="101301"/>
                </a:lnTo>
                <a:lnTo>
                  <a:pt x="124457" y="106900"/>
                </a:lnTo>
                <a:lnTo>
                  <a:pt x="122342" y="111902"/>
                </a:lnTo>
                <a:lnTo>
                  <a:pt x="119661" y="116507"/>
                </a:lnTo>
                <a:lnTo>
                  <a:pt x="113297" y="128397"/>
                </a:lnTo>
                <a:lnTo>
                  <a:pt x="109821" y="135123"/>
                </a:lnTo>
                <a:lnTo>
                  <a:pt x="106235" y="140877"/>
                </a:lnTo>
                <a:lnTo>
                  <a:pt x="102573" y="145984"/>
                </a:lnTo>
                <a:lnTo>
                  <a:pt x="98862" y="150658"/>
                </a:lnTo>
                <a:lnTo>
                  <a:pt x="96388" y="155044"/>
                </a:lnTo>
                <a:lnTo>
                  <a:pt x="94739" y="159238"/>
                </a:lnTo>
                <a:lnTo>
                  <a:pt x="93640" y="163304"/>
                </a:lnTo>
                <a:lnTo>
                  <a:pt x="90367" y="167285"/>
                </a:lnTo>
                <a:lnTo>
                  <a:pt x="85644" y="171209"/>
                </a:lnTo>
                <a:lnTo>
                  <a:pt x="79956" y="175095"/>
                </a:lnTo>
                <a:lnTo>
                  <a:pt x="74894" y="178955"/>
                </a:lnTo>
                <a:lnTo>
                  <a:pt x="70250" y="182799"/>
                </a:lnTo>
                <a:lnTo>
                  <a:pt x="65884" y="186631"/>
                </a:lnTo>
                <a:lnTo>
                  <a:pt x="61702" y="189186"/>
                </a:lnTo>
                <a:lnTo>
                  <a:pt x="57645" y="190890"/>
                </a:lnTo>
                <a:lnTo>
                  <a:pt x="48076" y="193623"/>
                </a:lnTo>
                <a:lnTo>
                  <a:pt x="43381" y="193997"/>
                </a:lnTo>
                <a:lnTo>
                  <a:pt x="37061" y="194164"/>
                </a:lnTo>
                <a:lnTo>
                  <a:pt x="30018" y="194237"/>
                </a:lnTo>
                <a:lnTo>
                  <a:pt x="27632" y="192987"/>
                </a:lnTo>
                <a:lnTo>
                  <a:pt x="26042" y="190883"/>
                </a:lnTo>
                <a:lnTo>
                  <a:pt x="24981" y="188211"/>
                </a:lnTo>
                <a:lnTo>
                  <a:pt x="23004" y="186429"/>
                </a:lnTo>
                <a:lnTo>
                  <a:pt x="20416" y="185242"/>
                </a:lnTo>
                <a:lnTo>
                  <a:pt x="17421" y="184450"/>
                </a:lnTo>
                <a:lnTo>
                  <a:pt x="15424" y="182652"/>
                </a:lnTo>
                <a:lnTo>
                  <a:pt x="14093" y="180184"/>
                </a:lnTo>
                <a:lnTo>
                  <a:pt x="13205" y="177268"/>
                </a:lnTo>
                <a:lnTo>
                  <a:pt x="12614" y="174054"/>
                </a:lnTo>
                <a:lnTo>
                  <a:pt x="12219" y="170642"/>
                </a:lnTo>
                <a:lnTo>
                  <a:pt x="11957" y="167097"/>
                </a:lnTo>
                <a:lnTo>
                  <a:pt x="11781" y="163463"/>
                </a:lnTo>
                <a:lnTo>
                  <a:pt x="11587" y="156039"/>
                </a:lnTo>
                <a:lnTo>
                  <a:pt x="10265" y="152282"/>
                </a:lnTo>
                <a:lnTo>
                  <a:pt x="8113" y="148507"/>
                </a:lnTo>
                <a:lnTo>
                  <a:pt x="5409" y="144720"/>
                </a:lnTo>
                <a:lnTo>
                  <a:pt x="4876" y="140925"/>
                </a:lnTo>
                <a:lnTo>
                  <a:pt x="5791" y="137125"/>
                </a:lnTo>
                <a:lnTo>
                  <a:pt x="16384" y="115835"/>
                </a:lnTo>
                <a:lnTo>
                  <a:pt x="19813" y="110239"/>
                </a:lnTo>
                <a:lnTo>
                  <a:pt x="23369" y="105238"/>
                </a:lnTo>
                <a:lnTo>
                  <a:pt x="27010" y="100634"/>
                </a:lnTo>
                <a:lnTo>
                  <a:pt x="31976" y="96294"/>
                </a:lnTo>
                <a:lnTo>
                  <a:pt x="37828" y="92132"/>
                </a:lnTo>
                <a:lnTo>
                  <a:pt x="44269" y="88087"/>
                </a:lnTo>
                <a:lnTo>
                  <a:pt x="49833" y="84120"/>
                </a:lnTo>
                <a:lnTo>
                  <a:pt x="54812" y="80206"/>
                </a:lnTo>
                <a:lnTo>
                  <a:pt x="59401" y="76325"/>
                </a:lnTo>
                <a:lnTo>
                  <a:pt x="65001" y="73739"/>
                </a:lnTo>
                <a:lnTo>
                  <a:pt x="71274" y="72015"/>
                </a:lnTo>
                <a:lnTo>
                  <a:pt x="77996" y="70865"/>
                </a:lnTo>
                <a:lnTo>
                  <a:pt x="83748" y="70099"/>
                </a:lnTo>
                <a:lnTo>
                  <a:pt x="88852" y="69589"/>
                </a:lnTo>
                <a:lnTo>
                  <a:pt x="93525" y="69248"/>
                </a:lnTo>
                <a:lnTo>
                  <a:pt x="99180" y="69020"/>
                </a:lnTo>
                <a:lnTo>
                  <a:pt x="118005" y="68701"/>
                </a:lnTo>
                <a:lnTo>
                  <a:pt x="127800" y="68626"/>
                </a:lnTo>
                <a:lnTo>
                  <a:pt x="132190" y="69876"/>
                </a:lnTo>
                <a:lnTo>
                  <a:pt x="136387" y="71980"/>
                </a:lnTo>
                <a:lnTo>
                  <a:pt x="140455" y="74652"/>
                </a:lnTo>
                <a:lnTo>
                  <a:pt x="144437" y="76433"/>
                </a:lnTo>
                <a:lnTo>
                  <a:pt x="148361" y="77621"/>
                </a:lnTo>
                <a:lnTo>
                  <a:pt x="160021" y="7999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26"/>
          <p:cNvSpPr/>
          <p:nvPr/>
        </p:nvSpPr>
        <p:spPr>
          <a:xfrm>
            <a:off x="4800600" y="5699805"/>
            <a:ext cx="411480" cy="357553"/>
          </a:xfrm>
          <a:custGeom>
            <a:avLst/>
            <a:gdLst/>
            <a:ahLst/>
            <a:cxnLst/>
            <a:rect l="0" t="0" r="0" b="0"/>
            <a:pathLst>
              <a:path w="411480" h="357553">
                <a:moveTo>
                  <a:pt x="0" y="38054"/>
                </a:moveTo>
                <a:lnTo>
                  <a:pt x="21976" y="60031"/>
                </a:lnTo>
                <a:lnTo>
                  <a:pt x="28817" y="70259"/>
                </a:lnTo>
                <a:lnTo>
                  <a:pt x="33127" y="79037"/>
                </a:lnTo>
                <a:lnTo>
                  <a:pt x="39276" y="87172"/>
                </a:lnTo>
                <a:lnTo>
                  <a:pt x="42694" y="92390"/>
                </a:lnTo>
                <a:lnTo>
                  <a:pt x="46243" y="98408"/>
                </a:lnTo>
                <a:lnTo>
                  <a:pt x="49878" y="104960"/>
                </a:lnTo>
                <a:lnTo>
                  <a:pt x="57305" y="115627"/>
                </a:lnTo>
                <a:lnTo>
                  <a:pt x="64839" y="124601"/>
                </a:lnTo>
                <a:lnTo>
                  <a:pt x="72420" y="132823"/>
                </a:lnTo>
                <a:lnTo>
                  <a:pt x="76220" y="135523"/>
                </a:lnTo>
                <a:lnTo>
                  <a:pt x="83828" y="138524"/>
                </a:lnTo>
                <a:lnTo>
                  <a:pt x="86366" y="140594"/>
                </a:lnTo>
                <a:lnTo>
                  <a:pt x="88057" y="143244"/>
                </a:lnTo>
                <a:lnTo>
                  <a:pt x="89184" y="146281"/>
                </a:lnTo>
                <a:lnTo>
                  <a:pt x="91206" y="148305"/>
                </a:lnTo>
                <a:lnTo>
                  <a:pt x="93824" y="149655"/>
                </a:lnTo>
                <a:lnTo>
                  <a:pt x="100119" y="151155"/>
                </a:lnTo>
                <a:lnTo>
                  <a:pt x="112181" y="152196"/>
                </a:lnTo>
                <a:lnTo>
                  <a:pt x="119740" y="152307"/>
                </a:lnTo>
                <a:lnTo>
                  <a:pt x="121736" y="151053"/>
                </a:lnTo>
                <a:lnTo>
                  <a:pt x="123067" y="148947"/>
                </a:lnTo>
                <a:lnTo>
                  <a:pt x="123955" y="146273"/>
                </a:lnTo>
                <a:lnTo>
                  <a:pt x="128327" y="139915"/>
                </a:lnTo>
                <a:lnTo>
                  <a:pt x="137929" y="129195"/>
                </a:lnTo>
                <a:lnTo>
                  <a:pt x="141483" y="125485"/>
                </a:lnTo>
                <a:lnTo>
                  <a:pt x="143852" y="121741"/>
                </a:lnTo>
                <a:lnTo>
                  <a:pt x="146484" y="114195"/>
                </a:lnTo>
                <a:lnTo>
                  <a:pt x="147654" y="106608"/>
                </a:lnTo>
                <a:lnTo>
                  <a:pt x="147966" y="102807"/>
                </a:lnTo>
                <a:lnTo>
                  <a:pt x="149444" y="99003"/>
                </a:lnTo>
                <a:lnTo>
                  <a:pt x="154473" y="91389"/>
                </a:lnTo>
                <a:lnTo>
                  <a:pt x="157592" y="83771"/>
                </a:lnTo>
                <a:lnTo>
                  <a:pt x="160941" y="73612"/>
                </a:lnTo>
                <a:lnTo>
                  <a:pt x="164444" y="61760"/>
                </a:lnTo>
                <a:lnTo>
                  <a:pt x="165509" y="52588"/>
                </a:lnTo>
                <a:lnTo>
                  <a:pt x="164949" y="45204"/>
                </a:lnTo>
                <a:lnTo>
                  <a:pt x="163306" y="39010"/>
                </a:lnTo>
                <a:lnTo>
                  <a:pt x="162211" y="32342"/>
                </a:lnTo>
                <a:lnTo>
                  <a:pt x="161480" y="25356"/>
                </a:lnTo>
                <a:lnTo>
                  <a:pt x="160994" y="18159"/>
                </a:lnTo>
                <a:lnTo>
                  <a:pt x="161939" y="12091"/>
                </a:lnTo>
                <a:lnTo>
                  <a:pt x="166376" y="1962"/>
                </a:lnTo>
                <a:lnTo>
                  <a:pt x="169337" y="23"/>
                </a:lnTo>
                <a:lnTo>
                  <a:pt x="172581" y="0"/>
                </a:lnTo>
                <a:lnTo>
                  <a:pt x="180845" y="3021"/>
                </a:lnTo>
                <a:lnTo>
                  <a:pt x="191603" y="12743"/>
                </a:lnTo>
                <a:lnTo>
                  <a:pt x="209695" y="30613"/>
                </a:lnTo>
                <a:lnTo>
                  <a:pt x="217234" y="41520"/>
                </a:lnTo>
                <a:lnTo>
                  <a:pt x="221022" y="47986"/>
                </a:lnTo>
                <a:lnTo>
                  <a:pt x="225232" y="58555"/>
                </a:lnTo>
                <a:lnTo>
                  <a:pt x="228373" y="68756"/>
                </a:lnTo>
                <a:lnTo>
                  <a:pt x="230989" y="75032"/>
                </a:lnTo>
                <a:lnTo>
                  <a:pt x="234002" y="81756"/>
                </a:lnTo>
                <a:lnTo>
                  <a:pt x="250379" y="115491"/>
                </a:lnTo>
                <a:lnTo>
                  <a:pt x="265251" y="145524"/>
                </a:lnTo>
                <a:lnTo>
                  <a:pt x="272084" y="161771"/>
                </a:lnTo>
                <a:lnTo>
                  <a:pt x="289836" y="206916"/>
                </a:lnTo>
                <a:lnTo>
                  <a:pt x="296093" y="224289"/>
                </a:lnTo>
                <a:lnTo>
                  <a:pt x="300265" y="237141"/>
                </a:lnTo>
                <a:lnTo>
                  <a:pt x="303047" y="246978"/>
                </a:lnTo>
                <a:lnTo>
                  <a:pt x="304901" y="256077"/>
                </a:lnTo>
                <a:lnTo>
                  <a:pt x="306137" y="264683"/>
                </a:lnTo>
                <a:lnTo>
                  <a:pt x="306961" y="272960"/>
                </a:lnTo>
                <a:lnTo>
                  <a:pt x="308781" y="279748"/>
                </a:lnTo>
                <a:lnTo>
                  <a:pt x="316139" y="295370"/>
                </a:lnTo>
                <a:lnTo>
                  <a:pt x="318306" y="303970"/>
                </a:lnTo>
                <a:lnTo>
                  <a:pt x="317614" y="309312"/>
                </a:lnTo>
                <a:lnTo>
                  <a:pt x="315883" y="315413"/>
                </a:lnTo>
                <a:lnTo>
                  <a:pt x="313458" y="322020"/>
                </a:lnTo>
                <a:lnTo>
                  <a:pt x="310765" y="332748"/>
                </a:lnTo>
                <a:lnTo>
                  <a:pt x="309035" y="343916"/>
                </a:lnTo>
                <a:lnTo>
                  <a:pt x="305412" y="348829"/>
                </a:lnTo>
                <a:lnTo>
                  <a:pt x="302668" y="351917"/>
                </a:lnTo>
                <a:lnTo>
                  <a:pt x="299568" y="353976"/>
                </a:lnTo>
                <a:lnTo>
                  <a:pt x="287820" y="357552"/>
                </a:lnTo>
                <a:lnTo>
                  <a:pt x="285860" y="356462"/>
                </a:lnTo>
                <a:lnTo>
                  <a:pt x="273589" y="345589"/>
                </a:lnTo>
                <a:lnTo>
                  <a:pt x="255173" y="327473"/>
                </a:lnTo>
                <a:lnTo>
                  <a:pt x="247607" y="319932"/>
                </a:lnTo>
                <a:lnTo>
                  <a:pt x="245081" y="316142"/>
                </a:lnTo>
                <a:lnTo>
                  <a:pt x="242275" y="308546"/>
                </a:lnTo>
                <a:lnTo>
                  <a:pt x="241027" y="300936"/>
                </a:lnTo>
                <a:lnTo>
                  <a:pt x="240473" y="290780"/>
                </a:lnTo>
                <a:lnTo>
                  <a:pt x="240227" y="273567"/>
                </a:lnTo>
                <a:lnTo>
                  <a:pt x="241431" y="266183"/>
                </a:lnTo>
                <a:lnTo>
                  <a:pt x="243504" y="259990"/>
                </a:lnTo>
                <a:lnTo>
                  <a:pt x="255956" y="234858"/>
                </a:lnTo>
                <a:lnTo>
                  <a:pt x="259537" y="225137"/>
                </a:lnTo>
                <a:lnTo>
                  <a:pt x="263195" y="213577"/>
                </a:lnTo>
                <a:lnTo>
                  <a:pt x="266903" y="200789"/>
                </a:lnTo>
                <a:lnTo>
                  <a:pt x="271915" y="189724"/>
                </a:lnTo>
                <a:lnTo>
                  <a:pt x="277796" y="179808"/>
                </a:lnTo>
                <a:lnTo>
                  <a:pt x="292375" y="159476"/>
                </a:lnTo>
                <a:lnTo>
                  <a:pt x="311554" y="133506"/>
                </a:lnTo>
                <a:lnTo>
                  <a:pt x="319463" y="122009"/>
                </a:lnTo>
                <a:lnTo>
                  <a:pt x="326005" y="111804"/>
                </a:lnTo>
                <a:lnTo>
                  <a:pt x="331637" y="102461"/>
                </a:lnTo>
                <a:lnTo>
                  <a:pt x="337931" y="93692"/>
                </a:lnTo>
                <a:lnTo>
                  <a:pt x="344667" y="85306"/>
                </a:lnTo>
                <a:lnTo>
                  <a:pt x="351698" y="77176"/>
                </a:lnTo>
                <a:lnTo>
                  <a:pt x="362897" y="64755"/>
                </a:lnTo>
                <a:lnTo>
                  <a:pt x="367661" y="59665"/>
                </a:lnTo>
                <a:lnTo>
                  <a:pt x="372107" y="56271"/>
                </a:lnTo>
                <a:lnTo>
                  <a:pt x="380434" y="52501"/>
                </a:lnTo>
                <a:lnTo>
                  <a:pt x="383163" y="50225"/>
                </a:lnTo>
                <a:lnTo>
                  <a:pt x="384982" y="47438"/>
                </a:lnTo>
                <a:lnTo>
                  <a:pt x="386194" y="44311"/>
                </a:lnTo>
                <a:lnTo>
                  <a:pt x="388273" y="42225"/>
                </a:lnTo>
                <a:lnTo>
                  <a:pt x="390928" y="40835"/>
                </a:lnTo>
                <a:lnTo>
                  <a:pt x="398248" y="38604"/>
                </a:lnTo>
                <a:lnTo>
                  <a:pt x="402636" y="38299"/>
                </a:lnTo>
                <a:lnTo>
                  <a:pt x="411479" y="3805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27"/>
          <p:cNvSpPr/>
          <p:nvPr/>
        </p:nvSpPr>
        <p:spPr>
          <a:xfrm>
            <a:off x="5303520" y="4411979"/>
            <a:ext cx="605511" cy="960122"/>
          </a:xfrm>
          <a:custGeom>
            <a:avLst/>
            <a:gdLst/>
            <a:ahLst/>
            <a:cxnLst/>
            <a:rect l="0" t="0" r="0" b="0"/>
            <a:pathLst>
              <a:path w="605511" h="960122">
                <a:moveTo>
                  <a:pt x="0" y="0"/>
                </a:moveTo>
                <a:lnTo>
                  <a:pt x="12135" y="12136"/>
                </a:lnTo>
                <a:lnTo>
                  <a:pt x="23330" y="18251"/>
                </a:lnTo>
                <a:lnTo>
                  <a:pt x="38413" y="24868"/>
                </a:lnTo>
                <a:lnTo>
                  <a:pt x="56089" y="31818"/>
                </a:lnTo>
                <a:lnTo>
                  <a:pt x="78032" y="42802"/>
                </a:lnTo>
                <a:lnTo>
                  <a:pt x="102821" y="56475"/>
                </a:lnTo>
                <a:lnTo>
                  <a:pt x="129507" y="71940"/>
                </a:lnTo>
                <a:lnTo>
                  <a:pt x="159998" y="94950"/>
                </a:lnTo>
                <a:lnTo>
                  <a:pt x="193025" y="122991"/>
                </a:lnTo>
                <a:lnTo>
                  <a:pt x="227743" y="154384"/>
                </a:lnTo>
                <a:lnTo>
                  <a:pt x="266129" y="196903"/>
                </a:lnTo>
                <a:lnTo>
                  <a:pt x="306959" y="246838"/>
                </a:lnTo>
                <a:lnTo>
                  <a:pt x="349419" y="301719"/>
                </a:lnTo>
                <a:lnTo>
                  <a:pt x="390426" y="364976"/>
                </a:lnTo>
                <a:lnTo>
                  <a:pt x="430464" y="433818"/>
                </a:lnTo>
                <a:lnTo>
                  <a:pt x="469855" y="506382"/>
                </a:lnTo>
                <a:lnTo>
                  <a:pt x="502467" y="576348"/>
                </a:lnTo>
                <a:lnTo>
                  <a:pt x="530558" y="644582"/>
                </a:lnTo>
                <a:lnTo>
                  <a:pt x="555635" y="711662"/>
                </a:lnTo>
                <a:lnTo>
                  <a:pt x="573623" y="769081"/>
                </a:lnTo>
                <a:lnTo>
                  <a:pt x="586886" y="820061"/>
                </a:lnTo>
                <a:lnTo>
                  <a:pt x="596996" y="866747"/>
                </a:lnTo>
                <a:lnTo>
                  <a:pt x="602467" y="899142"/>
                </a:lnTo>
                <a:lnTo>
                  <a:pt x="604845" y="922008"/>
                </a:lnTo>
                <a:lnTo>
                  <a:pt x="605510" y="956871"/>
                </a:lnTo>
                <a:lnTo>
                  <a:pt x="594359" y="9601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28"/>
          <p:cNvSpPr/>
          <p:nvPr/>
        </p:nvSpPr>
        <p:spPr>
          <a:xfrm>
            <a:off x="6105208" y="5212079"/>
            <a:ext cx="32702" cy="262891"/>
          </a:xfrm>
          <a:custGeom>
            <a:avLst/>
            <a:gdLst/>
            <a:ahLst/>
            <a:cxnLst/>
            <a:rect l="0" t="0" r="0" b="0"/>
            <a:pathLst>
              <a:path w="32702" h="262891">
                <a:moveTo>
                  <a:pt x="9842" y="0"/>
                </a:moveTo>
                <a:lnTo>
                  <a:pt x="3774" y="0"/>
                </a:lnTo>
                <a:lnTo>
                  <a:pt x="1986" y="1271"/>
                </a:lnTo>
                <a:lnTo>
                  <a:pt x="794" y="3387"/>
                </a:lnTo>
                <a:lnTo>
                  <a:pt x="0" y="6068"/>
                </a:lnTo>
                <a:lnTo>
                  <a:pt x="741" y="18016"/>
                </a:lnTo>
                <a:lnTo>
                  <a:pt x="7668" y="86485"/>
                </a:lnTo>
                <a:lnTo>
                  <a:pt x="8392" y="95757"/>
                </a:lnTo>
                <a:lnTo>
                  <a:pt x="8875" y="104478"/>
                </a:lnTo>
                <a:lnTo>
                  <a:pt x="9412" y="120941"/>
                </a:lnTo>
                <a:lnTo>
                  <a:pt x="10825" y="127618"/>
                </a:lnTo>
                <a:lnTo>
                  <a:pt x="13037" y="133339"/>
                </a:lnTo>
                <a:lnTo>
                  <a:pt x="15783" y="138422"/>
                </a:lnTo>
                <a:lnTo>
                  <a:pt x="17612" y="144352"/>
                </a:lnTo>
                <a:lnTo>
                  <a:pt x="18832" y="150845"/>
                </a:lnTo>
                <a:lnTo>
                  <a:pt x="19645" y="157713"/>
                </a:lnTo>
                <a:lnTo>
                  <a:pt x="20187" y="163562"/>
                </a:lnTo>
                <a:lnTo>
                  <a:pt x="20549" y="168732"/>
                </a:lnTo>
                <a:lnTo>
                  <a:pt x="20789" y="173448"/>
                </a:lnTo>
                <a:lnTo>
                  <a:pt x="21057" y="185462"/>
                </a:lnTo>
                <a:lnTo>
                  <a:pt x="21230" y="207802"/>
                </a:lnTo>
                <a:lnTo>
                  <a:pt x="22513" y="212195"/>
                </a:lnTo>
                <a:lnTo>
                  <a:pt x="24639" y="216393"/>
                </a:lnTo>
                <a:lnTo>
                  <a:pt x="27327" y="220463"/>
                </a:lnTo>
                <a:lnTo>
                  <a:pt x="29118" y="224445"/>
                </a:lnTo>
                <a:lnTo>
                  <a:pt x="30313" y="228370"/>
                </a:lnTo>
                <a:lnTo>
                  <a:pt x="31109" y="232257"/>
                </a:lnTo>
                <a:lnTo>
                  <a:pt x="31640" y="237388"/>
                </a:lnTo>
                <a:lnTo>
                  <a:pt x="31994" y="243349"/>
                </a:lnTo>
                <a:lnTo>
                  <a:pt x="32701" y="2628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29"/>
          <p:cNvSpPr/>
          <p:nvPr/>
        </p:nvSpPr>
        <p:spPr>
          <a:xfrm>
            <a:off x="5977890" y="5532189"/>
            <a:ext cx="308611" cy="34221"/>
          </a:xfrm>
          <a:custGeom>
            <a:avLst/>
            <a:gdLst/>
            <a:ahLst/>
            <a:cxnLst/>
            <a:rect l="0" t="0" r="0" b="0"/>
            <a:pathLst>
              <a:path w="308611" h="34221">
                <a:moveTo>
                  <a:pt x="0" y="34220"/>
                </a:moveTo>
                <a:lnTo>
                  <a:pt x="31818" y="34220"/>
                </a:lnTo>
                <a:lnTo>
                  <a:pt x="40262" y="32950"/>
                </a:lnTo>
                <a:lnTo>
                  <a:pt x="49701" y="30834"/>
                </a:lnTo>
                <a:lnTo>
                  <a:pt x="59804" y="28153"/>
                </a:lnTo>
                <a:lnTo>
                  <a:pt x="81189" y="21787"/>
                </a:lnTo>
                <a:lnTo>
                  <a:pt x="92226" y="18312"/>
                </a:lnTo>
                <a:lnTo>
                  <a:pt x="102124" y="15994"/>
                </a:lnTo>
                <a:lnTo>
                  <a:pt x="111263" y="14450"/>
                </a:lnTo>
                <a:lnTo>
                  <a:pt x="119895" y="13420"/>
                </a:lnTo>
                <a:lnTo>
                  <a:pt x="130730" y="11464"/>
                </a:lnTo>
                <a:lnTo>
                  <a:pt x="143033" y="8889"/>
                </a:lnTo>
                <a:lnTo>
                  <a:pt x="156315" y="5903"/>
                </a:lnTo>
                <a:lnTo>
                  <a:pt x="168980" y="3912"/>
                </a:lnTo>
                <a:lnTo>
                  <a:pt x="181233" y="2585"/>
                </a:lnTo>
                <a:lnTo>
                  <a:pt x="193212" y="1700"/>
                </a:lnTo>
                <a:lnTo>
                  <a:pt x="203738" y="1110"/>
                </a:lnTo>
                <a:lnTo>
                  <a:pt x="222206" y="455"/>
                </a:lnTo>
                <a:lnTo>
                  <a:pt x="277256" y="0"/>
                </a:lnTo>
                <a:lnTo>
                  <a:pt x="308610" y="113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30"/>
          <p:cNvSpPr/>
          <p:nvPr/>
        </p:nvSpPr>
        <p:spPr>
          <a:xfrm>
            <a:off x="6057917" y="5646932"/>
            <a:ext cx="228584" cy="205005"/>
          </a:xfrm>
          <a:custGeom>
            <a:avLst/>
            <a:gdLst/>
            <a:ahLst/>
            <a:cxnLst/>
            <a:rect l="0" t="0" r="0" b="0"/>
            <a:pathLst>
              <a:path w="228584" h="205005">
                <a:moveTo>
                  <a:pt x="34272" y="22347"/>
                </a:moveTo>
                <a:lnTo>
                  <a:pt x="34272" y="16280"/>
                </a:lnTo>
                <a:lnTo>
                  <a:pt x="35543" y="14492"/>
                </a:lnTo>
                <a:lnTo>
                  <a:pt x="37659" y="13301"/>
                </a:lnTo>
                <a:lnTo>
                  <a:pt x="44668" y="10707"/>
                </a:lnTo>
                <a:lnTo>
                  <a:pt x="50093" y="8237"/>
                </a:lnTo>
                <a:lnTo>
                  <a:pt x="56249" y="5320"/>
                </a:lnTo>
                <a:lnTo>
                  <a:pt x="61624" y="3376"/>
                </a:lnTo>
                <a:lnTo>
                  <a:pt x="66477" y="2080"/>
                </a:lnTo>
                <a:lnTo>
                  <a:pt x="70982" y="1216"/>
                </a:lnTo>
                <a:lnTo>
                  <a:pt x="79065" y="640"/>
                </a:lnTo>
                <a:lnTo>
                  <a:pt x="89535" y="256"/>
                </a:lnTo>
                <a:lnTo>
                  <a:pt x="101594" y="0"/>
                </a:lnTo>
                <a:lnTo>
                  <a:pt x="109634" y="1099"/>
                </a:lnTo>
                <a:lnTo>
                  <a:pt x="114993" y="3102"/>
                </a:lnTo>
                <a:lnTo>
                  <a:pt x="118567" y="5707"/>
                </a:lnTo>
                <a:lnTo>
                  <a:pt x="123489" y="8714"/>
                </a:lnTo>
                <a:lnTo>
                  <a:pt x="129309" y="11989"/>
                </a:lnTo>
                <a:lnTo>
                  <a:pt x="135730" y="15442"/>
                </a:lnTo>
                <a:lnTo>
                  <a:pt x="140011" y="19014"/>
                </a:lnTo>
                <a:lnTo>
                  <a:pt x="142865" y="22665"/>
                </a:lnTo>
                <a:lnTo>
                  <a:pt x="144767" y="26369"/>
                </a:lnTo>
                <a:lnTo>
                  <a:pt x="146036" y="31379"/>
                </a:lnTo>
                <a:lnTo>
                  <a:pt x="146881" y="37258"/>
                </a:lnTo>
                <a:lnTo>
                  <a:pt x="147445" y="43718"/>
                </a:lnTo>
                <a:lnTo>
                  <a:pt x="147821" y="49295"/>
                </a:lnTo>
                <a:lnTo>
                  <a:pt x="148238" y="58877"/>
                </a:lnTo>
                <a:lnTo>
                  <a:pt x="148473" y="71412"/>
                </a:lnTo>
                <a:lnTo>
                  <a:pt x="148543" y="89238"/>
                </a:lnTo>
                <a:lnTo>
                  <a:pt x="147283" y="94881"/>
                </a:lnTo>
                <a:lnTo>
                  <a:pt x="145173" y="99913"/>
                </a:lnTo>
                <a:lnTo>
                  <a:pt x="142496" y="104538"/>
                </a:lnTo>
                <a:lnTo>
                  <a:pt x="136135" y="116450"/>
                </a:lnTo>
                <a:lnTo>
                  <a:pt x="132661" y="123182"/>
                </a:lnTo>
                <a:lnTo>
                  <a:pt x="129075" y="128941"/>
                </a:lnTo>
                <a:lnTo>
                  <a:pt x="125414" y="134050"/>
                </a:lnTo>
                <a:lnTo>
                  <a:pt x="121704" y="138726"/>
                </a:lnTo>
                <a:lnTo>
                  <a:pt x="115420" y="145653"/>
                </a:lnTo>
                <a:lnTo>
                  <a:pt x="90913" y="171066"/>
                </a:lnTo>
                <a:lnTo>
                  <a:pt x="65689" y="196621"/>
                </a:lnTo>
                <a:lnTo>
                  <a:pt x="61567" y="199490"/>
                </a:lnTo>
                <a:lnTo>
                  <a:pt x="57549" y="201402"/>
                </a:lnTo>
                <a:lnTo>
                  <a:pt x="53600" y="202678"/>
                </a:lnTo>
                <a:lnTo>
                  <a:pt x="49697" y="203527"/>
                </a:lnTo>
                <a:lnTo>
                  <a:pt x="45826" y="204094"/>
                </a:lnTo>
                <a:lnTo>
                  <a:pt x="41975" y="204472"/>
                </a:lnTo>
                <a:lnTo>
                  <a:pt x="38137" y="204724"/>
                </a:lnTo>
                <a:lnTo>
                  <a:pt x="34309" y="204892"/>
                </a:lnTo>
                <a:lnTo>
                  <a:pt x="30487" y="205004"/>
                </a:lnTo>
                <a:lnTo>
                  <a:pt x="26669" y="203808"/>
                </a:lnTo>
                <a:lnTo>
                  <a:pt x="22854" y="201741"/>
                </a:lnTo>
                <a:lnTo>
                  <a:pt x="19039" y="199093"/>
                </a:lnTo>
                <a:lnTo>
                  <a:pt x="15228" y="197328"/>
                </a:lnTo>
                <a:lnTo>
                  <a:pt x="11416" y="196151"/>
                </a:lnTo>
                <a:lnTo>
                  <a:pt x="7605" y="195367"/>
                </a:lnTo>
                <a:lnTo>
                  <a:pt x="5064" y="193574"/>
                </a:lnTo>
                <a:lnTo>
                  <a:pt x="3370" y="191108"/>
                </a:lnTo>
                <a:lnTo>
                  <a:pt x="1488" y="184982"/>
                </a:lnTo>
                <a:lnTo>
                  <a:pt x="986" y="181571"/>
                </a:lnTo>
                <a:lnTo>
                  <a:pt x="651" y="178026"/>
                </a:lnTo>
                <a:lnTo>
                  <a:pt x="429" y="174393"/>
                </a:lnTo>
                <a:lnTo>
                  <a:pt x="181" y="166970"/>
                </a:lnTo>
                <a:lnTo>
                  <a:pt x="22" y="150586"/>
                </a:lnTo>
                <a:lnTo>
                  <a:pt x="0" y="138186"/>
                </a:lnTo>
                <a:lnTo>
                  <a:pt x="1264" y="132593"/>
                </a:lnTo>
                <a:lnTo>
                  <a:pt x="3377" y="127594"/>
                </a:lnTo>
                <a:lnTo>
                  <a:pt x="6055" y="122992"/>
                </a:lnTo>
                <a:lnTo>
                  <a:pt x="12419" y="111105"/>
                </a:lnTo>
                <a:lnTo>
                  <a:pt x="15893" y="104379"/>
                </a:lnTo>
                <a:lnTo>
                  <a:pt x="22019" y="97355"/>
                </a:lnTo>
                <a:lnTo>
                  <a:pt x="29914" y="90133"/>
                </a:lnTo>
                <a:lnTo>
                  <a:pt x="38986" y="82777"/>
                </a:lnTo>
                <a:lnTo>
                  <a:pt x="46305" y="76604"/>
                </a:lnTo>
                <a:lnTo>
                  <a:pt x="52454" y="71218"/>
                </a:lnTo>
                <a:lnTo>
                  <a:pt x="57824" y="66359"/>
                </a:lnTo>
                <a:lnTo>
                  <a:pt x="63943" y="61848"/>
                </a:lnTo>
                <a:lnTo>
                  <a:pt x="70563" y="57571"/>
                </a:lnTo>
                <a:lnTo>
                  <a:pt x="77516" y="53450"/>
                </a:lnTo>
                <a:lnTo>
                  <a:pt x="83421" y="49433"/>
                </a:lnTo>
                <a:lnTo>
                  <a:pt x="88628" y="45484"/>
                </a:lnTo>
                <a:lnTo>
                  <a:pt x="93370" y="41582"/>
                </a:lnTo>
                <a:lnTo>
                  <a:pt x="97801" y="38980"/>
                </a:lnTo>
                <a:lnTo>
                  <a:pt x="102025" y="37246"/>
                </a:lnTo>
                <a:lnTo>
                  <a:pt x="106111" y="36090"/>
                </a:lnTo>
                <a:lnTo>
                  <a:pt x="111375" y="35319"/>
                </a:lnTo>
                <a:lnTo>
                  <a:pt x="117424" y="34805"/>
                </a:lnTo>
                <a:lnTo>
                  <a:pt x="129649" y="34234"/>
                </a:lnTo>
                <a:lnTo>
                  <a:pt x="139315" y="33980"/>
                </a:lnTo>
                <a:lnTo>
                  <a:pt x="143671" y="35183"/>
                </a:lnTo>
                <a:lnTo>
                  <a:pt x="147845" y="37254"/>
                </a:lnTo>
                <a:lnTo>
                  <a:pt x="151897" y="39905"/>
                </a:lnTo>
                <a:lnTo>
                  <a:pt x="155869" y="41673"/>
                </a:lnTo>
                <a:lnTo>
                  <a:pt x="159787" y="42851"/>
                </a:lnTo>
                <a:lnTo>
                  <a:pt x="163669" y="43636"/>
                </a:lnTo>
                <a:lnTo>
                  <a:pt x="167527" y="45430"/>
                </a:lnTo>
                <a:lnTo>
                  <a:pt x="171369" y="47896"/>
                </a:lnTo>
                <a:lnTo>
                  <a:pt x="175200" y="50810"/>
                </a:lnTo>
                <a:lnTo>
                  <a:pt x="179024" y="55292"/>
                </a:lnTo>
                <a:lnTo>
                  <a:pt x="182843" y="60821"/>
                </a:lnTo>
                <a:lnTo>
                  <a:pt x="186660" y="67046"/>
                </a:lnTo>
                <a:lnTo>
                  <a:pt x="190474" y="72466"/>
                </a:lnTo>
                <a:lnTo>
                  <a:pt x="194287" y="77350"/>
                </a:lnTo>
                <a:lnTo>
                  <a:pt x="203463" y="88246"/>
                </a:lnTo>
                <a:lnTo>
                  <a:pt x="208105" y="93122"/>
                </a:lnTo>
                <a:lnTo>
                  <a:pt x="215365" y="100533"/>
                </a:lnTo>
                <a:lnTo>
                  <a:pt x="215961" y="102411"/>
                </a:lnTo>
                <a:lnTo>
                  <a:pt x="216623" y="107885"/>
                </a:lnTo>
                <a:lnTo>
                  <a:pt x="218069" y="111122"/>
                </a:lnTo>
                <a:lnTo>
                  <a:pt x="220304" y="114551"/>
                </a:lnTo>
                <a:lnTo>
                  <a:pt x="228583" y="1252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31"/>
          <p:cNvSpPr/>
          <p:nvPr/>
        </p:nvSpPr>
        <p:spPr>
          <a:xfrm>
            <a:off x="6389370" y="5452109"/>
            <a:ext cx="182881" cy="171451"/>
          </a:xfrm>
          <a:custGeom>
            <a:avLst/>
            <a:gdLst/>
            <a:ahLst/>
            <a:cxnLst/>
            <a:rect l="0" t="0" r="0" b="0"/>
            <a:pathLst>
              <a:path w="182881" h="171451">
                <a:moveTo>
                  <a:pt x="0" y="0"/>
                </a:moveTo>
                <a:lnTo>
                  <a:pt x="6067" y="6068"/>
                </a:lnTo>
                <a:lnTo>
                  <a:pt x="7855" y="9125"/>
                </a:lnTo>
                <a:lnTo>
                  <a:pt x="9046" y="12434"/>
                </a:lnTo>
                <a:lnTo>
                  <a:pt x="9841" y="15909"/>
                </a:lnTo>
                <a:lnTo>
                  <a:pt x="11640" y="19496"/>
                </a:lnTo>
                <a:lnTo>
                  <a:pt x="14110" y="23158"/>
                </a:lnTo>
                <a:lnTo>
                  <a:pt x="21131" y="32091"/>
                </a:lnTo>
                <a:lnTo>
                  <a:pt x="25478" y="36700"/>
                </a:lnTo>
                <a:lnTo>
                  <a:pt x="44685" y="56074"/>
                </a:lnTo>
                <a:lnTo>
                  <a:pt x="50110" y="60243"/>
                </a:lnTo>
                <a:lnTo>
                  <a:pt x="54997" y="63022"/>
                </a:lnTo>
                <a:lnTo>
                  <a:pt x="59524" y="64875"/>
                </a:lnTo>
                <a:lnTo>
                  <a:pt x="63812" y="67380"/>
                </a:lnTo>
                <a:lnTo>
                  <a:pt x="67942" y="70320"/>
                </a:lnTo>
                <a:lnTo>
                  <a:pt x="71964" y="73550"/>
                </a:lnTo>
                <a:lnTo>
                  <a:pt x="77186" y="78244"/>
                </a:lnTo>
                <a:lnTo>
                  <a:pt x="89762" y="90232"/>
                </a:lnTo>
                <a:lnTo>
                  <a:pt x="105054" y="105194"/>
                </a:lnTo>
                <a:lnTo>
                  <a:pt x="109406" y="108229"/>
                </a:lnTo>
                <a:lnTo>
                  <a:pt x="113577" y="110253"/>
                </a:lnTo>
                <a:lnTo>
                  <a:pt x="117628" y="111602"/>
                </a:lnTo>
                <a:lnTo>
                  <a:pt x="122868" y="115042"/>
                </a:lnTo>
                <a:lnTo>
                  <a:pt x="128902" y="119874"/>
                </a:lnTo>
                <a:lnTo>
                  <a:pt x="135465" y="125636"/>
                </a:lnTo>
                <a:lnTo>
                  <a:pt x="146143" y="135425"/>
                </a:lnTo>
                <a:lnTo>
                  <a:pt x="150769" y="139814"/>
                </a:lnTo>
                <a:lnTo>
                  <a:pt x="153853" y="144009"/>
                </a:lnTo>
                <a:lnTo>
                  <a:pt x="155908" y="148076"/>
                </a:lnTo>
                <a:lnTo>
                  <a:pt x="157279" y="152058"/>
                </a:lnTo>
                <a:lnTo>
                  <a:pt x="159462" y="155982"/>
                </a:lnTo>
                <a:lnTo>
                  <a:pt x="162188" y="159868"/>
                </a:lnTo>
                <a:lnTo>
                  <a:pt x="165275" y="163729"/>
                </a:lnTo>
                <a:lnTo>
                  <a:pt x="168603" y="166303"/>
                </a:lnTo>
                <a:lnTo>
                  <a:pt x="172092" y="168019"/>
                </a:lnTo>
                <a:lnTo>
                  <a:pt x="182880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32"/>
          <p:cNvSpPr/>
          <p:nvPr/>
        </p:nvSpPr>
        <p:spPr>
          <a:xfrm>
            <a:off x="6457950" y="5452109"/>
            <a:ext cx="102870" cy="194311"/>
          </a:xfrm>
          <a:custGeom>
            <a:avLst/>
            <a:gdLst/>
            <a:ahLst/>
            <a:cxnLst/>
            <a:rect l="0" t="0" r="0" b="0"/>
            <a:pathLst>
              <a:path w="102870" h="194311">
                <a:moveTo>
                  <a:pt x="102869" y="0"/>
                </a:moveTo>
                <a:lnTo>
                  <a:pt x="96802" y="12136"/>
                </a:lnTo>
                <a:lnTo>
                  <a:pt x="95014" y="16981"/>
                </a:lnTo>
                <a:lnTo>
                  <a:pt x="93822" y="21481"/>
                </a:lnTo>
                <a:lnTo>
                  <a:pt x="93028" y="25751"/>
                </a:lnTo>
                <a:lnTo>
                  <a:pt x="91229" y="31137"/>
                </a:lnTo>
                <a:lnTo>
                  <a:pt x="88759" y="37268"/>
                </a:lnTo>
                <a:lnTo>
                  <a:pt x="85842" y="43896"/>
                </a:lnTo>
                <a:lnTo>
                  <a:pt x="83898" y="49584"/>
                </a:lnTo>
                <a:lnTo>
                  <a:pt x="82602" y="54646"/>
                </a:lnTo>
                <a:lnTo>
                  <a:pt x="81738" y="59291"/>
                </a:lnTo>
                <a:lnTo>
                  <a:pt x="79892" y="64927"/>
                </a:lnTo>
                <a:lnTo>
                  <a:pt x="77391" y="71225"/>
                </a:lnTo>
                <a:lnTo>
                  <a:pt x="74454" y="77963"/>
                </a:lnTo>
                <a:lnTo>
                  <a:pt x="72496" y="83726"/>
                </a:lnTo>
                <a:lnTo>
                  <a:pt x="71191" y="88838"/>
                </a:lnTo>
                <a:lnTo>
                  <a:pt x="70320" y="93515"/>
                </a:lnTo>
                <a:lnTo>
                  <a:pt x="69739" y="99173"/>
                </a:lnTo>
                <a:lnTo>
                  <a:pt x="69353" y="105486"/>
                </a:lnTo>
                <a:lnTo>
                  <a:pt x="69095" y="112234"/>
                </a:lnTo>
                <a:lnTo>
                  <a:pt x="67653" y="118003"/>
                </a:lnTo>
                <a:lnTo>
                  <a:pt x="65422" y="123119"/>
                </a:lnTo>
                <a:lnTo>
                  <a:pt x="62664" y="127800"/>
                </a:lnTo>
                <a:lnTo>
                  <a:pt x="59556" y="133460"/>
                </a:lnTo>
                <a:lnTo>
                  <a:pt x="52716" y="146522"/>
                </a:lnTo>
                <a:lnTo>
                  <a:pt x="50384" y="152292"/>
                </a:lnTo>
                <a:lnTo>
                  <a:pt x="48829" y="157408"/>
                </a:lnTo>
                <a:lnTo>
                  <a:pt x="47792" y="162089"/>
                </a:lnTo>
                <a:lnTo>
                  <a:pt x="45831" y="166479"/>
                </a:lnTo>
                <a:lnTo>
                  <a:pt x="43254" y="170676"/>
                </a:lnTo>
                <a:lnTo>
                  <a:pt x="40266" y="174745"/>
                </a:lnTo>
                <a:lnTo>
                  <a:pt x="37004" y="178726"/>
                </a:lnTo>
                <a:lnTo>
                  <a:pt x="33559" y="182651"/>
                </a:lnTo>
                <a:lnTo>
                  <a:pt x="23486" y="193628"/>
                </a:lnTo>
                <a:lnTo>
                  <a:pt x="22007" y="193856"/>
                </a:lnTo>
                <a:lnTo>
                  <a:pt x="19751" y="194007"/>
                </a:lnTo>
                <a:lnTo>
                  <a:pt x="16978" y="194108"/>
                </a:lnTo>
                <a:lnTo>
                  <a:pt x="0" y="1943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33"/>
          <p:cNvSpPr/>
          <p:nvPr/>
        </p:nvSpPr>
        <p:spPr>
          <a:xfrm>
            <a:off x="5417820" y="2893438"/>
            <a:ext cx="640081" cy="867033"/>
          </a:xfrm>
          <a:custGeom>
            <a:avLst/>
            <a:gdLst/>
            <a:ahLst/>
            <a:cxnLst/>
            <a:rect l="0" t="0" r="0" b="0"/>
            <a:pathLst>
              <a:path w="640081" h="867033">
                <a:moveTo>
                  <a:pt x="0" y="867032"/>
                </a:moveTo>
                <a:lnTo>
                  <a:pt x="0" y="706953"/>
                </a:lnTo>
                <a:lnTo>
                  <a:pt x="3386" y="680739"/>
                </a:lnTo>
                <a:lnTo>
                  <a:pt x="6067" y="666636"/>
                </a:lnTo>
                <a:lnTo>
                  <a:pt x="10395" y="650884"/>
                </a:lnTo>
                <a:lnTo>
                  <a:pt x="15820" y="634033"/>
                </a:lnTo>
                <a:lnTo>
                  <a:pt x="21976" y="616449"/>
                </a:lnTo>
                <a:lnTo>
                  <a:pt x="26081" y="600917"/>
                </a:lnTo>
                <a:lnTo>
                  <a:pt x="28817" y="586752"/>
                </a:lnTo>
                <a:lnTo>
                  <a:pt x="30641" y="573498"/>
                </a:lnTo>
                <a:lnTo>
                  <a:pt x="29317" y="562123"/>
                </a:lnTo>
                <a:lnTo>
                  <a:pt x="25895" y="551999"/>
                </a:lnTo>
                <a:lnTo>
                  <a:pt x="21073" y="542710"/>
                </a:lnTo>
                <a:lnTo>
                  <a:pt x="20399" y="532707"/>
                </a:lnTo>
                <a:lnTo>
                  <a:pt x="22489" y="522229"/>
                </a:lnTo>
                <a:lnTo>
                  <a:pt x="30315" y="500426"/>
                </a:lnTo>
                <a:lnTo>
                  <a:pt x="38026" y="478036"/>
                </a:lnTo>
                <a:lnTo>
                  <a:pt x="45671" y="462921"/>
                </a:lnTo>
                <a:lnTo>
                  <a:pt x="55847" y="445224"/>
                </a:lnTo>
                <a:lnTo>
                  <a:pt x="78161" y="409051"/>
                </a:lnTo>
                <a:lnTo>
                  <a:pt x="105003" y="367267"/>
                </a:lnTo>
                <a:lnTo>
                  <a:pt x="144559" y="307377"/>
                </a:lnTo>
                <a:lnTo>
                  <a:pt x="163308" y="287673"/>
                </a:lnTo>
                <a:lnTo>
                  <a:pt x="183071" y="269179"/>
                </a:lnTo>
                <a:lnTo>
                  <a:pt x="209747" y="237347"/>
                </a:lnTo>
                <a:lnTo>
                  <a:pt x="219842" y="226261"/>
                </a:lnTo>
                <a:lnTo>
                  <a:pt x="239947" y="205055"/>
                </a:lnTo>
                <a:lnTo>
                  <a:pt x="257349" y="187163"/>
                </a:lnTo>
                <a:lnTo>
                  <a:pt x="270626" y="175026"/>
                </a:lnTo>
                <a:lnTo>
                  <a:pt x="305698" y="144607"/>
                </a:lnTo>
                <a:lnTo>
                  <a:pt x="321909" y="131415"/>
                </a:lnTo>
                <a:lnTo>
                  <a:pt x="336526" y="120080"/>
                </a:lnTo>
                <a:lnTo>
                  <a:pt x="350080" y="109984"/>
                </a:lnTo>
                <a:lnTo>
                  <a:pt x="361657" y="101983"/>
                </a:lnTo>
                <a:lnTo>
                  <a:pt x="412695" y="69587"/>
                </a:lnTo>
                <a:lnTo>
                  <a:pt x="423720" y="63622"/>
                </a:lnTo>
                <a:lnTo>
                  <a:pt x="434880" y="58375"/>
                </a:lnTo>
                <a:lnTo>
                  <a:pt x="446129" y="53607"/>
                </a:lnTo>
                <a:lnTo>
                  <a:pt x="465403" y="44923"/>
                </a:lnTo>
                <a:lnTo>
                  <a:pt x="490534" y="32894"/>
                </a:lnTo>
                <a:lnTo>
                  <a:pt x="521781" y="17451"/>
                </a:lnTo>
                <a:lnTo>
                  <a:pt x="537126" y="13190"/>
                </a:lnTo>
                <a:lnTo>
                  <a:pt x="556658" y="10791"/>
                </a:lnTo>
                <a:lnTo>
                  <a:pt x="561606" y="10455"/>
                </a:lnTo>
                <a:lnTo>
                  <a:pt x="580703" y="3913"/>
                </a:lnTo>
                <a:lnTo>
                  <a:pt x="590313" y="0"/>
                </a:lnTo>
                <a:lnTo>
                  <a:pt x="602721" y="2471"/>
                </a:lnTo>
                <a:lnTo>
                  <a:pt x="640080" y="97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34"/>
          <p:cNvSpPr/>
          <p:nvPr/>
        </p:nvSpPr>
        <p:spPr>
          <a:xfrm>
            <a:off x="6183629" y="2583179"/>
            <a:ext cx="125731" cy="160022"/>
          </a:xfrm>
          <a:custGeom>
            <a:avLst/>
            <a:gdLst/>
            <a:ahLst/>
            <a:cxnLst/>
            <a:rect l="0" t="0" r="0" b="0"/>
            <a:pathLst>
              <a:path w="125731" h="160022">
                <a:moveTo>
                  <a:pt x="0" y="0"/>
                </a:moveTo>
                <a:lnTo>
                  <a:pt x="12137" y="6068"/>
                </a:lnTo>
                <a:lnTo>
                  <a:pt x="19521" y="12935"/>
                </a:lnTo>
                <a:lnTo>
                  <a:pt x="28254" y="22594"/>
                </a:lnTo>
                <a:lnTo>
                  <a:pt x="45577" y="43062"/>
                </a:lnTo>
                <a:lnTo>
                  <a:pt x="57510" y="56392"/>
                </a:lnTo>
                <a:lnTo>
                  <a:pt x="67047" y="66550"/>
                </a:lnTo>
                <a:lnTo>
                  <a:pt x="71368" y="71037"/>
                </a:lnTo>
                <a:lnTo>
                  <a:pt x="76789" y="75298"/>
                </a:lnTo>
                <a:lnTo>
                  <a:pt x="82943" y="79409"/>
                </a:lnTo>
                <a:lnTo>
                  <a:pt x="89585" y="83419"/>
                </a:lnTo>
                <a:lnTo>
                  <a:pt x="94014" y="87363"/>
                </a:lnTo>
                <a:lnTo>
                  <a:pt x="96966" y="91262"/>
                </a:lnTo>
                <a:lnTo>
                  <a:pt x="107772" y="112713"/>
                </a:lnTo>
                <a:lnTo>
                  <a:pt x="111218" y="118322"/>
                </a:lnTo>
                <a:lnTo>
                  <a:pt x="114785" y="123332"/>
                </a:lnTo>
                <a:lnTo>
                  <a:pt x="118434" y="127941"/>
                </a:lnTo>
                <a:lnTo>
                  <a:pt x="120866" y="132284"/>
                </a:lnTo>
                <a:lnTo>
                  <a:pt x="122488" y="136450"/>
                </a:lnTo>
                <a:lnTo>
                  <a:pt x="125090" y="146192"/>
                </a:lnTo>
                <a:lnTo>
                  <a:pt x="125446" y="150911"/>
                </a:lnTo>
                <a:lnTo>
                  <a:pt x="125730" y="1600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35"/>
          <p:cNvSpPr/>
          <p:nvPr/>
        </p:nvSpPr>
        <p:spPr>
          <a:xfrm>
            <a:off x="6149339" y="2777489"/>
            <a:ext cx="285751" cy="79872"/>
          </a:xfrm>
          <a:custGeom>
            <a:avLst/>
            <a:gdLst/>
            <a:ahLst/>
            <a:cxnLst/>
            <a:rect l="0" t="0" r="0" b="0"/>
            <a:pathLst>
              <a:path w="285751" h="79872">
                <a:moveTo>
                  <a:pt x="0" y="68580"/>
                </a:moveTo>
                <a:lnTo>
                  <a:pt x="12136" y="74648"/>
                </a:lnTo>
                <a:lnTo>
                  <a:pt x="16981" y="76436"/>
                </a:lnTo>
                <a:lnTo>
                  <a:pt x="25751" y="78422"/>
                </a:lnTo>
                <a:lnTo>
                  <a:pt x="33882" y="79304"/>
                </a:lnTo>
                <a:lnTo>
                  <a:pt x="37828" y="79540"/>
                </a:lnTo>
                <a:lnTo>
                  <a:pt x="48986" y="79801"/>
                </a:lnTo>
                <a:lnTo>
                  <a:pt x="55517" y="79871"/>
                </a:lnTo>
                <a:lnTo>
                  <a:pt x="61141" y="78647"/>
                </a:lnTo>
                <a:lnTo>
                  <a:pt x="66162" y="76562"/>
                </a:lnTo>
                <a:lnTo>
                  <a:pt x="70778" y="73901"/>
                </a:lnTo>
                <a:lnTo>
                  <a:pt x="86555" y="68318"/>
                </a:lnTo>
                <a:lnTo>
                  <a:pt x="137952" y="51954"/>
                </a:lnTo>
                <a:lnTo>
                  <a:pt x="158008" y="44796"/>
                </a:lnTo>
                <a:lnTo>
                  <a:pt x="172649" y="38754"/>
                </a:lnTo>
                <a:lnTo>
                  <a:pt x="183680" y="33456"/>
                </a:lnTo>
                <a:lnTo>
                  <a:pt x="193573" y="29924"/>
                </a:lnTo>
                <a:lnTo>
                  <a:pt x="202709" y="27570"/>
                </a:lnTo>
                <a:lnTo>
                  <a:pt x="211340" y="26000"/>
                </a:lnTo>
                <a:lnTo>
                  <a:pt x="220903" y="23684"/>
                </a:lnTo>
                <a:lnTo>
                  <a:pt x="231089" y="20869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36"/>
          <p:cNvSpPr/>
          <p:nvPr/>
        </p:nvSpPr>
        <p:spPr>
          <a:xfrm>
            <a:off x="6229548" y="2906619"/>
            <a:ext cx="194112" cy="202319"/>
          </a:xfrm>
          <a:custGeom>
            <a:avLst/>
            <a:gdLst/>
            <a:ahLst/>
            <a:cxnLst/>
            <a:rect l="0" t="0" r="0" b="0"/>
            <a:pathLst>
              <a:path w="194112" h="202319">
                <a:moveTo>
                  <a:pt x="22661" y="53750"/>
                </a:moveTo>
                <a:lnTo>
                  <a:pt x="48412" y="28000"/>
                </a:lnTo>
                <a:lnTo>
                  <a:pt x="53798" y="25154"/>
                </a:lnTo>
                <a:lnTo>
                  <a:pt x="59930" y="23256"/>
                </a:lnTo>
                <a:lnTo>
                  <a:pt x="66556" y="21991"/>
                </a:lnTo>
                <a:lnTo>
                  <a:pt x="77325" y="18607"/>
                </a:lnTo>
                <a:lnTo>
                  <a:pt x="90854" y="13812"/>
                </a:lnTo>
                <a:lnTo>
                  <a:pt x="106223" y="8075"/>
                </a:lnTo>
                <a:lnTo>
                  <a:pt x="117739" y="4250"/>
                </a:lnTo>
                <a:lnTo>
                  <a:pt x="126687" y="1700"/>
                </a:lnTo>
                <a:lnTo>
                  <a:pt x="133922" y="0"/>
                </a:lnTo>
                <a:lnTo>
                  <a:pt x="141285" y="137"/>
                </a:lnTo>
                <a:lnTo>
                  <a:pt x="148734" y="1498"/>
                </a:lnTo>
                <a:lnTo>
                  <a:pt x="166803" y="6740"/>
                </a:lnTo>
                <a:lnTo>
                  <a:pt x="172661" y="10844"/>
                </a:lnTo>
                <a:lnTo>
                  <a:pt x="176002" y="13716"/>
                </a:lnTo>
                <a:lnTo>
                  <a:pt x="178229" y="16901"/>
                </a:lnTo>
                <a:lnTo>
                  <a:pt x="179713" y="20294"/>
                </a:lnTo>
                <a:lnTo>
                  <a:pt x="180702" y="23826"/>
                </a:lnTo>
                <a:lnTo>
                  <a:pt x="181362" y="27451"/>
                </a:lnTo>
                <a:lnTo>
                  <a:pt x="181802" y="31137"/>
                </a:lnTo>
                <a:lnTo>
                  <a:pt x="182095" y="34865"/>
                </a:lnTo>
                <a:lnTo>
                  <a:pt x="181020" y="38620"/>
                </a:lnTo>
                <a:lnTo>
                  <a:pt x="179034" y="42394"/>
                </a:lnTo>
                <a:lnTo>
                  <a:pt x="176440" y="46179"/>
                </a:lnTo>
                <a:lnTo>
                  <a:pt x="174710" y="49973"/>
                </a:lnTo>
                <a:lnTo>
                  <a:pt x="173558" y="53772"/>
                </a:lnTo>
                <a:lnTo>
                  <a:pt x="172789" y="57575"/>
                </a:lnTo>
                <a:lnTo>
                  <a:pt x="169736" y="63920"/>
                </a:lnTo>
                <a:lnTo>
                  <a:pt x="165162" y="71960"/>
                </a:lnTo>
                <a:lnTo>
                  <a:pt x="159572" y="81130"/>
                </a:lnTo>
                <a:lnTo>
                  <a:pt x="154575" y="89784"/>
                </a:lnTo>
                <a:lnTo>
                  <a:pt x="145636" y="106172"/>
                </a:lnTo>
                <a:lnTo>
                  <a:pt x="133464" y="129678"/>
                </a:lnTo>
                <a:lnTo>
                  <a:pt x="127010" y="137389"/>
                </a:lnTo>
                <a:lnTo>
                  <a:pt x="118897" y="145069"/>
                </a:lnTo>
                <a:lnTo>
                  <a:pt x="109679" y="152730"/>
                </a:lnTo>
                <a:lnTo>
                  <a:pt x="100993" y="160377"/>
                </a:lnTo>
                <a:lnTo>
                  <a:pt x="84568" y="175647"/>
                </a:lnTo>
                <a:lnTo>
                  <a:pt x="67110" y="192456"/>
                </a:lnTo>
                <a:lnTo>
                  <a:pt x="62453" y="195751"/>
                </a:lnTo>
                <a:lnTo>
                  <a:pt x="58079" y="197947"/>
                </a:lnTo>
                <a:lnTo>
                  <a:pt x="53894" y="199412"/>
                </a:lnTo>
                <a:lnTo>
                  <a:pt x="49833" y="200388"/>
                </a:lnTo>
                <a:lnTo>
                  <a:pt x="45856" y="201039"/>
                </a:lnTo>
                <a:lnTo>
                  <a:pt x="41934" y="201473"/>
                </a:lnTo>
                <a:lnTo>
                  <a:pt x="38050" y="201762"/>
                </a:lnTo>
                <a:lnTo>
                  <a:pt x="34190" y="201955"/>
                </a:lnTo>
                <a:lnTo>
                  <a:pt x="26516" y="202169"/>
                </a:lnTo>
                <a:lnTo>
                  <a:pt x="7427" y="202318"/>
                </a:lnTo>
                <a:lnTo>
                  <a:pt x="4885" y="201055"/>
                </a:lnTo>
                <a:lnTo>
                  <a:pt x="3190" y="198944"/>
                </a:lnTo>
                <a:lnTo>
                  <a:pt x="2061" y="196266"/>
                </a:lnTo>
                <a:lnTo>
                  <a:pt x="1308" y="193211"/>
                </a:lnTo>
                <a:lnTo>
                  <a:pt x="806" y="189904"/>
                </a:lnTo>
                <a:lnTo>
                  <a:pt x="471" y="186429"/>
                </a:lnTo>
                <a:lnTo>
                  <a:pt x="248" y="181573"/>
                </a:lnTo>
                <a:lnTo>
                  <a:pt x="0" y="169404"/>
                </a:lnTo>
                <a:lnTo>
                  <a:pt x="1204" y="163873"/>
                </a:lnTo>
                <a:lnTo>
                  <a:pt x="3276" y="158915"/>
                </a:lnTo>
                <a:lnTo>
                  <a:pt x="5928" y="154341"/>
                </a:lnTo>
                <a:lnTo>
                  <a:pt x="8966" y="150020"/>
                </a:lnTo>
                <a:lnTo>
                  <a:pt x="12261" y="145871"/>
                </a:lnTo>
                <a:lnTo>
                  <a:pt x="15728" y="141834"/>
                </a:lnTo>
                <a:lnTo>
                  <a:pt x="19309" y="137873"/>
                </a:lnTo>
                <a:lnTo>
                  <a:pt x="26675" y="130085"/>
                </a:lnTo>
                <a:lnTo>
                  <a:pt x="30417" y="127500"/>
                </a:lnTo>
                <a:lnTo>
                  <a:pt x="34182" y="125777"/>
                </a:lnTo>
                <a:lnTo>
                  <a:pt x="37962" y="124628"/>
                </a:lnTo>
                <a:lnTo>
                  <a:pt x="41751" y="122592"/>
                </a:lnTo>
                <a:lnTo>
                  <a:pt x="45549" y="119965"/>
                </a:lnTo>
                <a:lnTo>
                  <a:pt x="49349" y="116944"/>
                </a:lnTo>
                <a:lnTo>
                  <a:pt x="54423" y="114929"/>
                </a:lnTo>
                <a:lnTo>
                  <a:pt x="60346" y="113586"/>
                </a:lnTo>
                <a:lnTo>
                  <a:pt x="66835" y="112691"/>
                </a:lnTo>
                <a:lnTo>
                  <a:pt x="73700" y="112094"/>
                </a:lnTo>
                <a:lnTo>
                  <a:pt x="80817" y="111696"/>
                </a:lnTo>
                <a:lnTo>
                  <a:pt x="94229" y="111254"/>
                </a:lnTo>
                <a:lnTo>
                  <a:pt x="113186" y="110971"/>
                </a:lnTo>
                <a:lnTo>
                  <a:pt x="129161" y="110914"/>
                </a:lnTo>
                <a:lnTo>
                  <a:pt x="133031" y="112180"/>
                </a:lnTo>
                <a:lnTo>
                  <a:pt x="136881" y="114293"/>
                </a:lnTo>
                <a:lnTo>
                  <a:pt x="140718" y="116972"/>
                </a:lnTo>
                <a:lnTo>
                  <a:pt x="144546" y="118759"/>
                </a:lnTo>
                <a:lnTo>
                  <a:pt x="148368" y="119949"/>
                </a:lnTo>
                <a:lnTo>
                  <a:pt x="152186" y="120743"/>
                </a:lnTo>
                <a:lnTo>
                  <a:pt x="156001" y="121272"/>
                </a:lnTo>
                <a:lnTo>
                  <a:pt x="159815" y="121625"/>
                </a:lnTo>
                <a:lnTo>
                  <a:pt x="163627" y="121860"/>
                </a:lnTo>
                <a:lnTo>
                  <a:pt x="174636" y="122121"/>
                </a:lnTo>
                <a:lnTo>
                  <a:pt x="194111" y="1223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37"/>
          <p:cNvSpPr/>
          <p:nvPr/>
        </p:nvSpPr>
        <p:spPr>
          <a:xfrm>
            <a:off x="6435089" y="2754629"/>
            <a:ext cx="251462" cy="91441"/>
          </a:xfrm>
          <a:custGeom>
            <a:avLst/>
            <a:gdLst/>
            <a:ahLst/>
            <a:cxnLst/>
            <a:rect l="0" t="0" r="0" b="0"/>
            <a:pathLst>
              <a:path w="251462" h="91441">
                <a:moveTo>
                  <a:pt x="0" y="0"/>
                </a:moveTo>
                <a:lnTo>
                  <a:pt x="6069" y="0"/>
                </a:lnTo>
                <a:lnTo>
                  <a:pt x="7856" y="1271"/>
                </a:lnTo>
                <a:lnTo>
                  <a:pt x="9047" y="3387"/>
                </a:lnTo>
                <a:lnTo>
                  <a:pt x="9842" y="6068"/>
                </a:lnTo>
                <a:lnTo>
                  <a:pt x="12911" y="9126"/>
                </a:lnTo>
                <a:lnTo>
                  <a:pt x="17498" y="12434"/>
                </a:lnTo>
                <a:lnTo>
                  <a:pt x="23095" y="15910"/>
                </a:lnTo>
                <a:lnTo>
                  <a:pt x="28097" y="18227"/>
                </a:lnTo>
                <a:lnTo>
                  <a:pt x="32701" y="19771"/>
                </a:lnTo>
                <a:lnTo>
                  <a:pt x="37041" y="20801"/>
                </a:lnTo>
                <a:lnTo>
                  <a:pt x="41205" y="21487"/>
                </a:lnTo>
                <a:lnTo>
                  <a:pt x="45249" y="21945"/>
                </a:lnTo>
                <a:lnTo>
                  <a:pt x="49217" y="22250"/>
                </a:lnTo>
                <a:lnTo>
                  <a:pt x="54401" y="23724"/>
                </a:lnTo>
                <a:lnTo>
                  <a:pt x="60398" y="25976"/>
                </a:lnTo>
                <a:lnTo>
                  <a:pt x="66935" y="28747"/>
                </a:lnTo>
                <a:lnTo>
                  <a:pt x="75104" y="31865"/>
                </a:lnTo>
                <a:lnTo>
                  <a:pt x="94340" y="38716"/>
                </a:lnTo>
                <a:lnTo>
                  <a:pt x="126589" y="49713"/>
                </a:lnTo>
                <a:lnTo>
                  <a:pt x="136464" y="53462"/>
                </a:lnTo>
                <a:lnTo>
                  <a:pt x="145586" y="57232"/>
                </a:lnTo>
                <a:lnTo>
                  <a:pt x="154207" y="61015"/>
                </a:lnTo>
                <a:lnTo>
                  <a:pt x="161225" y="63536"/>
                </a:lnTo>
                <a:lnTo>
                  <a:pt x="167173" y="65218"/>
                </a:lnTo>
                <a:lnTo>
                  <a:pt x="172409" y="66339"/>
                </a:lnTo>
                <a:lnTo>
                  <a:pt x="179710" y="68356"/>
                </a:lnTo>
                <a:lnTo>
                  <a:pt x="197982" y="73984"/>
                </a:lnTo>
                <a:lnTo>
                  <a:pt x="205648" y="77263"/>
                </a:lnTo>
                <a:lnTo>
                  <a:pt x="212029" y="80719"/>
                </a:lnTo>
                <a:lnTo>
                  <a:pt x="225327" y="89323"/>
                </a:lnTo>
                <a:lnTo>
                  <a:pt x="230532" y="90499"/>
                </a:lnTo>
                <a:lnTo>
                  <a:pt x="238154" y="91255"/>
                </a:lnTo>
                <a:lnTo>
                  <a:pt x="242583" y="91358"/>
                </a:lnTo>
                <a:lnTo>
                  <a:pt x="251461" y="914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38"/>
          <p:cNvSpPr/>
          <p:nvPr/>
        </p:nvSpPr>
        <p:spPr>
          <a:xfrm>
            <a:off x="6480809" y="2686050"/>
            <a:ext cx="114301" cy="320040"/>
          </a:xfrm>
          <a:custGeom>
            <a:avLst/>
            <a:gdLst/>
            <a:ahLst/>
            <a:cxnLst/>
            <a:rect l="0" t="0" r="0" b="0"/>
            <a:pathLst>
              <a:path w="114301" h="320040">
                <a:moveTo>
                  <a:pt x="114300" y="0"/>
                </a:moveTo>
                <a:lnTo>
                  <a:pt x="108233" y="12135"/>
                </a:lnTo>
                <a:lnTo>
                  <a:pt x="105175" y="16980"/>
                </a:lnTo>
                <a:lnTo>
                  <a:pt x="101867" y="21480"/>
                </a:lnTo>
                <a:lnTo>
                  <a:pt x="98392" y="25749"/>
                </a:lnTo>
                <a:lnTo>
                  <a:pt x="96075" y="29866"/>
                </a:lnTo>
                <a:lnTo>
                  <a:pt x="91544" y="42998"/>
                </a:lnTo>
                <a:lnTo>
                  <a:pt x="88969" y="48985"/>
                </a:lnTo>
                <a:lnTo>
                  <a:pt x="85983" y="55516"/>
                </a:lnTo>
                <a:lnTo>
                  <a:pt x="83993" y="62411"/>
                </a:lnTo>
                <a:lnTo>
                  <a:pt x="82665" y="69547"/>
                </a:lnTo>
                <a:lnTo>
                  <a:pt x="81781" y="76845"/>
                </a:lnTo>
                <a:lnTo>
                  <a:pt x="79920" y="84249"/>
                </a:lnTo>
                <a:lnTo>
                  <a:pt x="77410" y="91726"/>
                </a:lnTo>
                <a:lnTo>
                  <a:pt x="74467" y="99251"/>
                </a:lnTo>
                <a:lnTo>
                  <a:pt x="52121" y="164451"/>
                </a:lnTo>
                <a:lnTo>
                  <a:pt x="46177" y="184563"/>
                </a:lnTo>
                <a:lnTo>
                  <a:pt x="42216" y="200512"/>
                </a:lnTo>
                <a:lnTo>
                  <a:pt x="39574" y="213685"/>
                </a:lnTo>
                <a:lnTo>
                  <a:pt x="35273" y="227546"/>
                </a:lnTo>
                <a:lnTo>
                  <a:pt x="29865" y="241867"/>
                </a:lnTo>
                <a:lnTo>
                  <a:pt x="18354" y="268786"/>
                </a:lnTo>
                <a:lnTo>
                  <a:pt x="9004" y="289217"/>
                </a:lnTo>
                <a:lnTo>
                  <a:pt x="6003" y="296951"/>
                </a:lnTo>
                <a:lnTo>
                  <a:pt x="4002" y="303377"/>
                </a:lnTo>
                <a:lnTo>
                  <a:pt x="0" y="3200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39"/>
          <p:cNvSpPr/>
          <p:nvPr/>
        </p:nvSpPr>
        <p:spPr>
          <a:xfrm>
            <a:off x="4743462" y="3978110"/>
            <a:ext cx="91429" cy="262420"/>
          </a:xfrm>
          <a:custGeom>
            <a:avLst/>
            <a:gdLst/>
            <a:ahLst/>
            <a:cxnLst/>
            <a:rect l="0" t="0" r="0" b="0"/>
            <a:pathLst>
              <a:path w="91429" h="262420">
                <a:moveTo>
                  <a:pt x="91428" y="10960"/>
                </a:moveTo>
                <a:lnTo>
                  <a:pt x="85360" y="4892"/>
                </a:lnTo>
                <a:lnTo>
                  <a:pt x="82303" y="3104"/>
                </a:lnTo>
                <a:lnTo>
                  <a:pt x="78994" y="1912"/>
                </a:lnTo>
                <a:lnTo>
                  <a:pt x="70627" y="0"/>
                </a:lnTo>
                <a:lnTo>
                  <a:pt x="68671" y="1113"/>
                </a:lnTo>
                <a:lnTo>
                  <a:pt x="66096" y="3125"/>
                </a:lnTo>
                <a:lnTo>
                  <a:pt x="58907" y="9412"/>
                </a:lnTo>
                <a:lnTo>
                  <a:pt x="57047" y="9928"/>
                </a:lnTo>
                <a:lnTo>
                  <a:pt x="54537" y="10272"/>
                </a:lnTo>
                <a:lnTo>
                  <a:pt x="51594" y="10501"/>
                </a:lnTo>
                <a:lnTo>
                  <a:pt x="49632" y="11924"/>
                </a:lnTo>
                <a:lnTo>
                  <a:pt x="48324" y="14142"/>
                </a:lnTo>
                <a:lnTo>
                  <a:pt x="47452" y="16891"/>
                </a:lnTo>
                <a:lnTo>
                  <a:pt x="45600" y="18724"/>
                </a:lnTo>
                <a:lnTo>
                  <a:pt x="43096" y="19946"/>
                </a:lnTo>
                <a:lnTo>
                  <a:pt x="40157" y="20761"/>
                </a:lnTo>
                <a:lnTo>
                  <a:pt x="38197" y="23843"/>
                </a:lnTo>
                <a:lnTo>
                  <a:pt x="36890" y="28439"/>
                </a:lnTo>
                <a:lnTo>
                  <a:pt x="36019" y="34042"/>
                </a:lnTo>
                <a:lnTo>
                  <a:pt x="34169" y="39048"/>
                </a:lnTo>
                <a:lnTo>
                  <a:pt x="31665" y="43655"/>
                </a:lnTo>
                <a:lnTo>
                  <a:pt x="28726" y="47997"/>
                </a:lnTo>
                <a:lnTo>
                  <a:pt x="25496" y="52161"/>
                </a:lnTo>
                <a:lnTo>
                  <a:pt x="22073" y="56207"/>
                </a:lnTo>
                <a:lnTo>
                  <a:pt x="18522" y="60174"/>
                </a:lnTo>
                <a:lnTo>
                  <a:pt x="16154" y="64090"/>
                </a:lnTo>
                <a:lnTo>
                  <a:pt x="13522" y="71826"/>
                </a:lnTo>
                <a:lnTo>
                  <a:pt x="12353" y="79498"/>
                </a:lnTo>
                <a:lnTo>
                  <a:pt x="12041" y="83321"/>
                </a:lnTo>
                <a:lnTo>
                  <a:pt x="10563" y="87141"/>
                </a:lnTo>
                <a:lnTo>
                  <a:pt x="8308" y="90957"/>
                </a:lnTo>
                <a:lnTo>
                  <a:pt x="5534" y="94771"/>
                </a:lnTo>
                <a:lnTo>
                  <a:pt x="3686" y="98584"/>
                </a:lnTo>
                <a:lnTo>
                  <a:pt x="1631" y="106207"/>
                </a:lnTo>
                <a:lnTo>
                  <a:pt x="718" y="113828"/>
                </a:lnTo>
                <a:lnTo>
                  <a:pt x="312" y="121449"/>
                </a:lnTo>
                <a:lnTo>
                  <a:pt x="132" y="129069"/>
                </a:lnTo>
                <a:lnTo>
                  <a:pt x="0" y="145861"/>
                </a:lnTo>
                <a:lnTo>
                  <a:pt x="1266" y="149154"/>
                </a:lnTo>
                <a:lnTo>
                  <a:pt x="3380" y="153889"/>
                </a:lnTo>
                <a:lnTo>
                  <a:pt x="6059" y="159586"/>
                </a:lnTo>
                <a:lnTo>
                  <a:pt x="7845" y="164654"/>
                </a:lnTo>
                <a:lnTo>
                  <a:pt x="9036" y="169302"/>
                </a:lnTo>
                <a:lnTo>
                  <a:pt x="10947" y="179821"/>
                </a:lnTo>
                <a:lnTo>
                  <a:pt x="11278" y="187710"/>
                </a:lnTo>
                <a:lnTo>
                  <a:pt x="11390" y="193899"/>
                </a:lnTo>
                <a:lnTo>
                  <a:pt x="11405" y="199369"/>
                </a:lnTo>
                <a:lnTo>
                  <a:pt x="12679" y="201336"/>
                </a:lnTo>
                <a:lnTo>
                  <a:pt x="14799" y="202647"/>
                </a:lnTo>
                <a:lnTo>
                  <a:pt x="17482" y="203521"/>
                </a:lnTo>
                <a:lnTo>
                  <a:pt x="19270" y="205374"/>
                </a:lnTo>
                <a:lnTo>
                  <a:pt x="20463" y="207879"/>
                </a:lnTo>
                <a:lnTo>
                  <a:pt x="22376" y="214957"/>
                </a:lnTo>
                <a:lnTo>
                  <a:pt x="22708" y="222251"/>
                </a:lnTo>
                <a:lnTo>
                  <a:pt x="24024" y="224211"/>
                </a:lnTo>
                <a:lnTo>
                  <a:pt x="26172" y="225517"/>
                </a:lnTo>
                <a:lnTo>
                  <a:pt x="34137" y="228084"/>
                </a:lnTo>
                <a:lnTo>
                  <a:pt x="44107" y="237967"/>
                </a:lnTo>
                <a:lnTo>
                  <a:pt x="44996" y="242238"/>
                </a:lnTo>
                <a:lnTo>
                  <a:pt x="45567" y="249261"/>
                </a:lnTo>
                <a:lnTo>
                  <a:pt x="46884" y="251107"/>
                </a:lnTo>
                <a:lnTo>
                  <a:pt x="49032" y="253608"/>
                </a:lnTo>
                <a:lnTo>
                  <a:pt x="56663" y="261904"/>
                </a:lnTo>
                <a:lnTo>
                  <a:pt x="58091" y="262076"/>
                </a:lnTo>
                <a:lnTo>
                  <a:pt x="60313" y="262190"/>
                </a:lnTo>
                <a:lnTo>
                  <a:pt x="68567" y="2624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40"/>
          <p:cNvSpPr/>
          <p:nvPr/>
        </p:nvSpPr>
        <p:spPr>
          <a:xfrm>
            <a:off x="2000250" y="4069550"/>
            <a:ext cx="2731771" cy="708190"/>
          </a:xfrm>
          <a:custGeom>
            <a:avLst/>
            <a:gdLst/>
            <a:ahLst/>
            <a:cxnLst/>
            <a:rect l="0" t="0" r="0" b="0"/>
            <a:pathLst>
              <a:path w="2731771" h="708190">
                <a:moveTo>
                  <a:pt x="2731770" y="10959"/>
                </a:moveTo>
                <a:lnTo>
                  <a:pt x="2721928" y="1118"/>
                </a:lnTo>
                <a:lnTo>
                  <a:pt x="2696539" y="0"/>
                </a:lnTo>
                <a:lnTo>
                  <a:pt x="2687963" y="1113"/>
                </a:lnTo>
                <a:lnTo>
                  <a:pt x="2660635" y="9412"/>
                </a:lnTo>
                <a:lnTo>
                  <a:pt x="2621142" y="12139"/>
                </a:lnTo>
                <a:lnTo>
                  <a:pt x="2601060" y="18788"/>
                </a:lnTo>
                <a:lnTo>
                  <a:pt x="2564262" y="23343"/>
                </a:lnTo>
                <a:lnTo>
                  <a:pt x="2543990" y="30151"/>
                </a:lnTo>
                <a:lnTo>
                  <a:pt x="2521897" y="34003"/>
                </a:lnTo>
                <a:lnTo>
                  <a:pt x="2475201" y="51950"/>
                </a:lnTo>
                <a:lnTo>
                  <a:pt x="2436967" y="59132"/>
                </a:lnTo>
                <a:lnTo>
                  <a:pt x="2380032" y="79755"/>
                </a:lnTo>
                <a:lnTo>
                  <a:pt x="2341801" y="97806"/>
                </a:lnTo>
                <a:lnTo>
                  <a:pt x="2303180" y="115598"/>
                </a:lnTo>
                <a:lnTo>
                  <a:pt x="2260615" y="131973"/>
                </a:lnTo>
                <a:lnTo>
                  <a:pt x="2198577" y="154055"/>
                </a:lnTo>
                <a:lnTo>
                  <a:pt x="2137939" y="174568"/>
                </a:lnTo>
                <a:lnTo>
                  <a:pt x="2101238" y="189085"/>
                </a:lnTo>
                <a:lnTo>
                  <a:pt x="2056564" y="206966"/>
                </a:lnTo>
                <a:lnTo>
                  <a:pt x="2011308" y="223380"/>
                </a:lnTo>
                <a:lnTo>
                  <a:pt x="1939687" y="245488"/>
                </a:lnTo>
                <a:lnTo>
                  <a:pt x="1869507" y="266007"/>
                </a:lnTo>
                <a:lnTo>
                  <a:pt x="1732326" y="305748"/>
                </a:lnTo>
                <a:lnTo>
                  <a:pt x="1641962" y="328975"/>
                </a:lnTo>
                <a:lnTo>
                  <a:pt x="1571771" y="349996"/>
                </a:lnTo>
                <a:lnTo>
                  <a:pt x="1463506" y="383618"/>
                </a:lnTo>
                <a:lnTo>
                  <a:pt x="1398477" y="401375"/>
                </a:lnTo>
                <a:lnTo>
                  <a:pt x="1323008" y="417735"/>
                </a:lnTo>
                <a:lnTo>
                  <a:pt x="1266607" y="433472"/>
                </a:lnTo>
                <a:lnTo>
                  <a:pt x="1195074" y="458203"/>
                </a:lnTo>
                <a:lnTo>
                  <a:pt x="1125973" y="477345"/>
                </a:lnTo>
                <a:lnTo>
                  <a:pt x="986543" y="511239"/>
                </a:lnTo>
                <a:lnTo>
                  <a:pt x="903706" y="528792"/>
                </a:lnTo>
                <a:lnTo>
                  <a:pt x="838527" y="542097"/>
                </a:lnTo>
                <a:lnTo>
                  <a:pt x="784158" y="556478"/>
                </a:lnTo>
                <a:lnTo>
                  <a:pt x="717661" y="571335"/>
                </a:lnTo>
                <a:lnTo>
                  <a:pt x="651700" y="583865"/>
                </a:lnTo>
                <a:lnTo>
                  <a:pt x="581716" y="594729"/>
                </a:lnTo>
                <a:lnTo>
                  <a:pt x="426419" y="629090"/>
                </a:lnTo>
                <a:lnTo>
                  <a:pt x="349694" y="638686"/>
                </a:lnTo>
                <a:lnTo>
                  <a:pt x="279275" y="655437"/>
                </a:lnTo>
                <a:lnTo>
                  <a:pt x="197455" y="661543"/>
                </a:lnTo>
                <a:lnTo>
                  <a:pt x="180468" y="663328"/>
                </a:lnTo>
                <a:lnTo>
                  <a:pt x="147222" y="672257"/>
                </a:lnTo>
                <a:lnTo>
                  <a:pt x="128752" y="674845"/>
                </a:lnTo>
                <a:lnTo>
                  <a:pt x="105348" y="682882"/>
                </a:lnTo>
                <a:lnTo>
                  <a:pt x="80227" y="685114"/>
                </a:lnTo>
                <a:lnTo>
                  <a:pt x="64813" y="685287"/>
                </a:lnTo>
                <a:lnTo>
                  <a:pt x="60988" y="686571"/>
                </a:lnTo>
                <a:lnTo>
                  <a:pt x="53352" y="691385"/>
                </a:lnTo>
                <a:lnTo>
                  <a:pt x="38952" y="694371"/>
                </a:lnTo>
                <a:lnTo>
                  <a:pt x="29778" y="695167"/>
                </a:lnTo>
                <a:lnTo>
                  <a:pt x="16198" y="699438"/>
                </a:lnTo>
                <a:lnTo>
                  <a:pt x="0" y="7081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41"/>
          <p:cNvSpPr/>
          <p:nvPr/>
        </p:nvSpPr>
        <p:spPr>
          <a:xfrm>
            <a:off x="949015" y="4480559"/>
            <a:ext cx="216846" cy="560071"/>
          </a:xfrm>
          <a:custGeom>
            <a:avLst/>
            <a:gdLst/>
            <a:ahLst/>
            <a:cxnLst/>
            <a:rect l="0" t="0" r="0" b="0"/>
            <a:pathLst>
              <a:path w="216846" h="560071">
                <a:moveTo>
                  <a:pt x="136835" y="0"/>
                </a:moveTo>
                <a:lnTo>
                  <a:pt x="142902" y="0"/>
                </a:lnTo>
                <a:lnTo>
                  <a:pt x="143420" y="1270"/>
                </a:lnTo>
                <a:lnTo>
                  <a:pt x="142495" y="3387"/>
                </a:lnTo>
                <a:lnTo>
                  <a:pt x="137953" y="9842"/>
                </a:lnTo>
                <a:lnTo>
                  <a:pt x="137332" y="14111"/>
                </a:lnTo>
                <a:lnTo>
                  <a:pt x="137166" y="17028"/>
                </a:lnTo>
                <a:lnTo>
                  <a:pt x="135785" y="20242"/>
                </a:lnTo>
                <a:lnTo>
                  <a:pt x="130865" y="27200"/>
                </a:lnTo>
                <a:lnTo>
                  <a:pt x="124445" y="34526"/>
                </a:lnTo>
                <a:lnTo>
                  <a:pt x="120955" y="38257"/>
                </a:lnTo>
                <a:lnTo>
                  <a:pt x="117358" y="43285"/>
                </a:lnTo>
                <a:lnTo>
                  <a:pt x="113690" y="49177"/>
                </a:lnTo>
                <a:lnTo>
                  <a:pt x="109975" y="55645"/>
                </a:lnTo>
                <a:lnTo>
                  <a:pt x="102460" y="69605"/>
                </a:lnTo>
                <a:lnTo>
                  <a:pt x="98678" y="76883"/>
                </a:lnTo>
                <a:lnTo>
                  <a:pt x="93617" y="84276"/>
                </a:lnTo>
                <a:lnTo>
                  <a:pt x="87703" y="91744"/>
                </a:lnTo>
                <a:lnTo>
                  <a:pt x="81220" y="99263"/>
                </a:lnTo>
                <a:lnTo>
                  <a:pt x="75628" y="106816"/>
                </a:lnTo>
                <a:lnTo>
                  <a:pt x="70630" y="114390"/>
                </a:lnTo>
                <a:lnTo>
                  <a:pt x="66028" y="121980"/>
                </a:lnTo>
                <a:lnTo>
                  <a:pt x="57881" y="138471"/>
                </a:lnTo>
                <a:lnTo>
                  <a:pt x="35281" y="187273"/>
                </a:lnTo>
                <a:lnTo>
                  <a:pt x="25952" y="208669"/>
                </a:lnTo>
                <a:lnTo>
                  <a:pt x="18463" y="226743"/>
                </a:lnTo>
                <a:lnTo>
                  <a:pt x="12200" y="242602"/>
                </a:lnTo>
                <a:lnTo>
                  <a:pt x="8025" y="255715"/>
                </a:lnTo>
                <a:lnTo>
                  <a:pt x="5242" y="266996"/>
                </a:lnTo>
                <a:lnTo>
                  <a:pt x="3386" y="277058"/>
                </a:lnTo>
                <a:lnTo>
                  <a:pt x="2149" y="287575"/>
                </a:lnTo>
                <a:lnTo>
                  <a:pt x="1324" y="298397"/>
                </a:lnTo>
                <a:lnTo>
                  <a:pt x="408" y="319311"/>
                </a:lnTo>
                <a:lnTo>
                  <a:pt x="0" y="337073"/>
                </a:lnTo>
                <a:lnTo>
                  <a:pt x="1162" y="346635"/>
                </a:lnTo>
                <a:lnTo>
                  <a:pt x="3206" y="356820"/>
                </a:lnTo>
                <a:lnTo>
                  <a:pt x="5839" y="367421"/>
                </a:lnTo>
                <a:lnTo>
                  <a:pt x="7594" y="377027"/>
                </a:lnTo>
                <a:lnTo>
                  <a:pt x="9544" y="394475"/>
                </a:lnTo>
                <a:lnTo>
                  <a:pt x="12604" y="405223"/>
                </a:lnTo>
                <a:lnTo>
                  <a:pt x="17185" y="417469"/>
                </a:lnTo>
                <a:lnTo>
                  <a:pt x="22778" y="430713"/>
                </a:lnTo>
                <a:lnTo>
                  <a:pt x="32379" y="452201"/>
                </a:lnTo>
                <a:lnTo>
                  <a:pt x="44925" y="478579"/>
                </a:lnTo>
                <a:lnTo>
                  <a:pt x="48892" y="486693"/>
                </a:lnTo>
                <a:lnTo>
                  <a:pt x="52806" y="493372"/>
                </a:lnTo>
                <a:lnTo>
                  <a:pt x="56685" y="499095"/>
                </a:lnTo>
                <a:lnTo>
                  <a:pt x="60542" y="504180"/>
                </a:lnTo>
                <a:lnTo>
                  <a:pt x="66923" y="510110"/>
                </a:lnTo>
                <a:lnTo>
                  <a:pt x="74987" y="516604"/>
                </a:lnTo>
                <a:lnTo>
                  <a:pt x="84173" y="523473"/>
                </a:lnTo>
                <a:lnTo>
                  <a:pt x="92837" y="529322"/>
                </a:lnTo>
                <a:lnTo>
                  <a:pt x="101153" y="534491"/>
                </a:lnTo>
                <a:lnTo>
                  <a:pt x="109237" y="539208"/>
                </a:lnTo>
                <a:lnTo>
                  <a:pt x="118436" y="543622"/>
                </a:lnTo>
                <a:lnTo>
                  <a:pt x="128379" y="547835"/>
                </a:lnTo>
                <a:lnTo>
                  <a:pt x="138817" y="551913"/>
                </a:lnTo>
                <a:lnTo>
                  <a:pt x="147047" y="554632"/>
                </a:lnTo>
                <a:lnTo>
                  <a:pt x="153803" y="556445"/>
                </a:lnTo>
                <a:lnTo>
                  <a:pt x="159577" y="557654"/>
                </a:lnTo>
                <a:lnTo>
                  <a:pt x="165966" y="558459"/>
                </a:lnTo>
                <a:lnTo>
                  <a:pt x="172766" y="558996"/>
                </a:lnTo>
                <a:lnTo>
                  <a:pt x="185824" y="559593"/>
                </a:lnTo>
                <a:lnTo>
                  <a:pt x="195861" y="559858"/>
                </a:lnTo>
                <a:lnTo>
                  <a:pt x="216845" y="5600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42"/>
          <p:cNvSpPr/>
          <p:nvPr/>
        </p:nvSpPr>
        <p:spPr>
          <a:xfrm>
            <a:off x="1143000" y="4709159"/>
            <a:ext cx="240031" cy="262892"/>
          </a:xfrm>
          <a:custGeom>
            <a:avLst/>
            <a:gdLst/>
            <a:ahLst/>
            <a:cxnLst/>
            <a:rect l="0" t="0" r="0" b="0"/>
            <a:pathLst>
              <a:path w="240031" h="262892">
                <a:moveTo>
                  <a:pt x="0" y="0"/>
                </a:moveTo>
                <a:lnTo>
                  <a:pt x="6067" y="12136"/>
                </a:lnTo>
                <a:lnTo>
                  <a:pt x="7855" y="16981"/>
                </a:lnTo>
                <a:lnTo>
                  <a:pt x="9046" y="21481"/>
                </a:lnTo>
                <a:lnTo>
                  <a:pt x="9841" y="25751"/>
                </a:lnTo>
                <a:lnTo>
                  <a:pt x="14110" y="33882"/>
                </a:lnTo>
                <a:lnTo>
                  <a:pt x="20241" y="41729"/>
                </a:lnTo>
                <a:lnTo>
                  <a:pt x="27199" y="49450"/>
                </a:lnTo>
                <a:lnTo>
                  <a:pt x="30833" y="54557"/>
                </a:lnTo>
                <a:lnTo>
                  <a:pt x="34525" y="60501"/>
                </a:lnTo>
                <a:lnTo>
                  <a:pt x="38256" y="67004"/>
                </a:lnTo>
                <a:lnTo>
                  <a:pt x="45789" y="81003"/>
                </a:lnTo>
                <a:lnTo>
                  <a:pt x="49576" y="88292"/>
                </a:lnTo>
                <a:lnTo>
                  <a:pt x="54641" y="95692"/>
                </a:lnTo>
                <a:lnTo>
                  <a:pt x="60557" y="103165"/>
                </a:lnTo>
                <a:lnTo>
                  <a:pt x="67041" y="110687"/>
                </a:lnTo>
                <a:lnTo>
                  <a:pt x="77632" y="122431"/>
                </a:lnTo>
                <a:lnTo>
                  <a:pt x="82235" y="127341"/>
                </a:lnTo>
                <a:lnTo>
                  <a:pt x="107872" y="153471"/>
                </a:lnTo>
                <a:lnTo>
                  <a:pt x="161618" y="207335"/>
                </a:lnTo>
                <a:lnTo>
                  <a:pt x="167435" y="211883"/>
                </a:lnTo>
                <a:lnTo>
                  <a:pt x="173854" y="216186"/>
                </a:lnTo>
                <a:lnTo>
                  <a:pt x="180672" y="220324"/>
                </a:lnTo>
                <a:lnTo>
                  <a:pt x="186488" y="224353"/>
                </a:lnTo>
                <a:lnTo>
                  <a:pt x="191635" y="228309"/>
                </a:lnTo>
                <a:lnTo>
                  <a:pt x="196337" y="232216"/>
                </a:lnTo>
                <a:lnTo>
                  <a:pt x="202011" y="236091"/>
                </a:lnTo>
                <a:lnTo>
                  <a:pt x="208334" y="239944"/>
                </a:lnTo>
                <a:lnTo>
                  <a:pt x="215089" y="243783"/>
                </a:lnTo>
                <a:lnTo>
                  <a:pt x="220863" y="246342"/>
                </a:lnTo>
                <a:lnTo>
                  <a:pt x="225982" y="248048"/>
                </a:lnTo>
                <a:lnTo>
                  <a:pt x="230664" y="249186"/>
                </a:lnTo>
                <a:lnTo>
                  <a:pt x="233786" y="251214"/>
                </a:lnTo>
                <a:lnTo>
                  <a:pt x="235867" y="253836"/>
                </a:lnTo>
                <a:lnTo>
                  <a:pt x="240030" y="2628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43"/>
          <p:cNvSpPr/>
          <p:nvPr/>
        </p:nvSpPr>
        <p:spPr>
          <a:xfrm>
            <a:off x="1177290" y="4720589"/>
            <a:ext cx="205741" cy="194312"/>
          </a:xfrm>
          <a:custGeom>
            <a:avLst/>
            <a:gdLst/>
            <a:ahLst/>
            <a:cxnLst/>
            <a:rect l="0" t="0" r="0" b="0"/>
            <a:pathLst>
              <a:path w="205741" h="194312">
                <a:moveTo>
                  <a:pt x="205740" y="0"/>
                </a:moveTo>
                <a:lnTo>
                  <a:pt x="193604" y="6069"/>
                </a:lnTo>
                <a:lnTo>
                  <a:pt x="186219" y="11665"/>
                </a:lnTo>
                <a:lnTo>
                  <a:pt x="177486" y="19207"/>
                </a:lnTo>
                <a:lnTo>
                  <a:pt x="158892" y="36477"/>
                </a:lnTo>
                <a:lnTo>
                  <a:pt x="132875" y="61749"/>
                </a:lnTo>
                <a:lnTo>
                  <a:pt x="112395" y="82055"/>
                </a:lnTo>
                <a:lnTo>
                  <a:pt x="101600" y="91533"/>
                </a:lnTo>
                <a:lnTo>
                  <a:pt x="90593" y="100392"/>
                </a:lnTo>
                <a:lnTo>
                  <a:pt x="79445" y="108838"/>
                </a:lnTo>
                <a:lnTo>
                  <a:pt x="69473" y="115739"/>
                </a:lnTo>
                <a:lnTo>
                  <a:pt x="60285" y="121610"/>
                </a:lnTo>
                <a:lnTo>
                  <a:pt x="51620" y="126793"/>
                </a:lnTo>
                <a:lnTo>
                  <a:pt x="45843" y="132789"/>
                </a:lnTo>
                <a:lnTo>
                  <a:pt x="41992" y="139326"/>
                </a:lnTo>
                <a:lnTo>
                  <a:pt x="39425" y="146224"/>
                </a:lnTo>
                <a:lnTo>
                  <a:pt x="35173" y="152093"/>
                </a:lnTo>
                <a:lnTo>
                  <a:pt x="29799" y="157276"/>
                </a:lnTo>
                <a:lnTo>
                  <a:pt x="23676" y="162000"/>
                </a:lnTo>
                <a:lnTo>
                  <a:pt x="19594" y="166420"/>
                </a:lnTo>
                <a:lnTo>
                  <a:pt x="16872" y="170637"/>
                </a:lnTo>
                <a:lnTo>
                  <a:pt x="15058" y="174718"/>
                </a:lnTo>
                <a:lnTo>
                  <a:pt x="12579" y="177439"/>
                </a:lnTo>
                <a:lnTo>
                  <a:pt x="9656" y="179253"/>
                </a:lnTo>
                <a:lnTo>
                  <a:pt x="6437" y="180462"/>
                </a:lnTo>
                <a:lnTo>
                  <a:pt x="4291" y="182538"/>
                </a:lnTo>
                <a:lnTo>
                  <a:pt x="2861" y="185192"/>
                </a:lnTo>
                <a:lnTo>
                  <a:pt x="0" y="1943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44"/>
          <p:cNvSpPr/>
          <p:nvPr/>
        </p:nvSpPr>
        <p:spPr>
          <a:xfrm>
            <a:off x="1451610" y="4857750"/>
            <a:ext cx="274321" cy="22860"/>
          </a:xfrm>
          <a:custGeom>
            <a:avLst/>
            <a:gdLst/>
            <a:ahLst/>
            <a:cxnLst/>
            <a:rect l="0" t="0" r="0" b="0"/>
            <a:pathLst>
              <a:path w="274321" h="22860">
                <a:moveTo>
                  <a:pt x="0" y="0"/>
                </a:moveTo>
                <a:lnTo>
                  <a:pt x="127179" y="0"/>
                </a:lnTo>
                <a:lnTo>
                  <a:pt x="135586" y="1270"/>
                </a:lnTo>
                <a:lnTo>
                  <a:pt x="142460" y="3386"/>
                </a:lnTo>
                <a:lnTo>
                  <a:pt x="148313" y="6067"/>
                </a:lnTo>
                <a:lnTo>
                  <a:pt x="156025" y="7855"/>
                </a:lnTo>
                <a:lnTo>
                  <a:pt x="164977" y="9046"/>
                </a:lnTo>
                <a:lnTo>
                  <a:pt x="174754" y="9840"/>
                </a:lnTo>
                <a:lnTo>
                  <a:pt x="185083" y="10370"/>
                </a:lnTo>
                <a:lnTo>
                  <a:pt x="206719" y="10959"/>
                </a:lnTo>
                <a:lnTo>
                  <a:pt x="215282" y="12386"/>
                </a:lnTo>
                <a:lnTo>
                  <a:pt x="222261" y="14607"/>
                </a:lnTo>
                <a:lnTo>
                  <a:pt x="228184" y="17358"/>
                </a:lnTo>
                <a:lnTo>
                  <a:pt x="234673" y="19192"/>
                </a:lnTo>
                <a:lnTo>
                  <a:pt x="241538" y="20414"/>
                </a:lnTo>
                <a:lnTo>
                  <a:pt x="256563" y="22135"/>
                </a:lnTo>
                <a:lnTo>
                  <a:pt x="274320" y="228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45"/>
          <p:cNvSpPr/>
          <p:nvPr/>
        </p:nvSpPr>
        <p:spPr>
          <a:xfrm>
            <a:off x="1611630" y="4732019"/>
            <a:ext cx="68581" cy="285751"/>
          </a:xfrm>
          <a:custGeom>
            <a:avLst/>
            <a:gdLst/>
            <a:ahLst/>
            <a:cxnLst/>
            <a:rect l="0" t="0" r="0" b="0"/>
            <a:pathLst>
              <a:path w="68581" h="285751">
                <a:moveTo>
                  <a:pt x="0" y="0"/>
                </a:moveTo>
                <a:lnTo>
                  <a:pt x="0" y="48787"/>
                </a:lnTo>
                <a:lnTo>
                  <a:pt x="1270" y="54115"/>
                </a:lnTo>
                <a:lnTo>
                  <a:pt x="3386" y="60207"/>
                </a:lnTo>
                <a:lnTo>
                  <a:pt x="6067" y="66808"/>
                </a:lnTo>
                <a:lnTo>
                  <a:pt x="7855" y="73749"/>
                </a:lnTo>
                <a:lnTo>
                  <a:pt x="9046" y="80916"/>
                </a:lnTo>
                <a:lnTo>
                  <a:pt x="9841" y="88234"/>
                </a:lnTo>
                <a:lnTo>
                  <a:pt x="10370" y="95653"/>
                </a:lnTo>
                <a:lnTo>
                  <a:pt x="10723" y="103139"/>
                </a:lnTo>
                <a:lnTo>
                  <a:pt x="11116" y="119500"/>
                </a:lnTo>
                <a:lnTo>
                  <a:pt x="11290" y="139471"/>
                </a:lnTo>
                <a:lnTo>
                  <a:pt x="12607" y="147591"/>
                </a:lnTo>
                <a:lnTo>
                  <a:pt x="14754" y="154274"/>
                </a:lnTo>
                <a:lnTo>
                  <a:pt x="17456" y="159999"/>
                </a:lnTo>
                <a:lnTo>
                  <a:pt x="19257" y="166357"/>
                </a:lnTo>
                <a:lnTo>
                  <a:pt x="20458" y="173135"/>
                </a:lnTo>
                <a:lnTo>
                  <a:pt x="21259" y="180193"/>
                </a:lnTo>
                <a:lnTo>
                  <a:pt x="21792" y="188709"/>
                </a:lnTo>
                <a:lnTo>
                  <a:pt x="22385" y="208330"/>
                </a:lnTo>
                <a:lnTo>
                  <a:pt x="23813" y="216357"/>
                </a:lnTo>
                <a:lnTo>
                  <a:pt x="26035" y="222978"/>
                </a:lnTo>
                <a:lnTo>
                  <a:pt x="28787" y="228663"/>
                </a:lnTo>
                <a:lnTo>
                  <a:pt x="33161" y="236262"/>
                </a:lnTo>
                <a:lnTo>
                  <a:pt x="38617" y="245138"/>
                </a:lnTo>
                <a:lnTo>
                  <a:pt x="44795" y="254866"/>
                </a:lnTo>
                <a:lnTo>
                  <a:pt x="48913" y="262620"/>
                </a:lnTo>
                <a:lnTo>
                  <a:pt x="51658" y="269061"/>
                </a:lnTo>
                <a:lnTo>
                  <a:pt x="53489" y="274624"/>
                </a:lnTo>
                <a:lnTo>
                  <a:pt x="55979" y="278333"/>
                </a:lnTo>
                <a:lnTo>
                  <a:pt x="58909" y="280805"/>
                </a:lnTo>
                <a:lnTo>
                  <a:pt x="68580" y="2857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46"/>
          <p:cNvSpPr/>
          <p:nvPr/>
        </p:nvSpPr>
        <p:spPr>
          <a:xfrm>
            <a:off x="1885950" y="4841244"/>
            <a:ext cx="256607" cy="359360"/>
          </a:xfrm>
          <a:custGeom>
            <a:avLst/>
            <a:gdLst/>
            <a:ahLst/>
            <a:cxnLst/>
            <a:rect l="0" t="0" r="0" b="0"/>
            <a:pathLst>
              <a:path w="256607" h="359360">
                <a:moveTo>
                  <a:pt x="11430" y="5075"/>
                </a:moveTo>
                <a:lnTo>
                  <a:pt x="17497" y="5075"/>
                </a:lnTo>
                <a:lnTo>
                  <a:pt x="18015" y="6345"/>
                </a:lnTo>
                <a:lnTo>
                  <a:pt x="17090" y="8462"/>
                </a:lnTo>
                <a:lnTo>
                  <a:pt x="15203" y="11143"/>
                </a:lnTo>
                <a:lnTo>
                  <a:pt x="13107" y="17509"/>
                </a:lnTo>
                <a:lnTo>
                  <a:pt x="12548" y="20985"/>
                </a:lnTo>
                <a:lnTo>
                  <a:pt x="8540" y="28233"/>
                </a:lnTo>
                <a:lnTo>
                  <a:pt x="5693" y="31944"/>
                </a:lnTo>
                <a:lnTo>
                  <a:pt x="3795" y="39498"/>
                </a:lnTo>
                <a:lnTo>
                  <a:pt x="2530" y="49614"/>
                </a:lnTo>
                <a:lnTo>
                  <a:pt x="1124" y="70590"/>
                </a:lnTo>
                <a:lnTo>
                  <a:pt x="499" y="84146"/>
                </a:lnTo>
                <a:lnTo>
                  <a:pt x="1603" y="90809"/>
                </a:lnTo>
                <a:lnTo>
                  <a:pt x="3608" y="97791"/>
                </a:lnTo>
                <a:lnTo>
                  <a:pt x="6215" y="104986"/>
                </a:lnTo>
                <a:lnTo>
                  <a:pt x="7953" y="111052"/>
                </a:lnTo>
                <a:lnTo>
                  <a:pt x="9885" y="121180"/>
                </a:lnTo>
                <a:lnTo>
                  <a:pt x="12940" y="125658"/>
                </a:lnTo>
                <a:lnTo>
                  <a:pt x="17516" y="129914"/>
                </a:lnTo>
                <a:lnTo>
                  <a:pt x="23107" y="134021"/>
                </a:lnTo>
                <a:lnTo>
                  <a:pt x="29375" y="136759"/>
                </a:lnTo>
                <a:lnTo>
                  <a:pt x="36093" y="138584"/>
                </a:lnTo>
                <a:lnTo>
                  <a:pt x="43112" y="139802"/>
                </a:lnTo>
                <a:lnTo>
                  <a:pt x="49061" y="140613"/>
                </a:lnTo>
                <a:lnTo>
                  <a:pt x="54297" y="141154"/>
                </a:lnTo>
                <a:lnTo>
                  <a:pt x="59058" y="141515"/>
                </a:lnTo>
                <a:lnTo>
                  <a:pt x="64772" y="141755"/>
                </a:lnTo>
                <a:lnTo>
                  <a:pt x="77894" y="142022"/>
                </a:lnTo>
                <a:lnTo>
                  <a:pt x="84949" y="140823"/>
                </a:lnTo>
                <a:lnTo>
                  <a:pt x="92193" y="138754"/>
                </a:lnTo>
                <a:lnTo>
                  <a:pt x="99562" y="136104"/>
                </a:lnTo>
                <a:lnTo>
                  <a:pt x="107014" y="131798"/>
                </a:lnTo>
                <a:lnTo>
                  <a:pt x="114523" y="126387"/>
                </a:lnTo>
                <a:lnTo>
                  <a:pt x="122068" y="120240"/>
                </a:lnTo>
                <a:lnTo>
                  <a:pt x="128369" y="114872"/>
                </a:lnTo>
                <a:lnTo>
                  <a:pt x="133839" y="110023"/>
                </a:lnTo>
                <a:lnTo>
                  <a:pt x="138756" y="105520"/>
                </a:lnTo>
                <a:lnTo>
                  <a:pt x="144574" y="98709"/>
                </a:lnTo>
                <a:lnTo>
                  <a:pt x="150992" y="90358"/>
                </a:lnTo>
                <a:lnTo>
                  <a:pt x="157811" y="80980"/>
                </a:lnTo>
                <a:lnTo>
                  <a:pt x="163627" y="73459"/>
                </a:lnTo>
                <a:lnTo>
                  <a:pt x="168775" y="67175"/>
                </a:lnTo>
                <a:lnTo>
                  <a:pt x="176611" y="56805"/>
                </a:lnTo>
                <a:lnTo>
                  <a:pt x="180094" y="47963"/>
                </a:lnTo>
                <a:lnTo>
                  <a:pt x="181641" y="39800"/>
                </a:lnTo>
                <a:lnTo>
                  <a:pt x="182329" y="31938"/>
                </a:lnTo>
                <a:lnTo>
                  <a:pt x="182635" y="24211"/>
                </a:lnTo>
                <a:lnTo>
                  <a:pt x="182807" y="12721"/>
                </a:lnTo>
                <a:lnTo>
                  <a:pt x="182865" y="0"/>
                </a:lnTo>
                <a:lnTo>
                  <a:pt x="182879" y="47772"/>
                </a:lnTo>
                <a:lnTo>
                  <a:pt x="184150" y="55130"/>
                </a:lnTo>
                <a:lnTo>
                  <a:pt x="186266" y="62575"/>
                </a:lnTo>
                <a:lnTo>
                  <a:pt x="188947" y="70079"/>
                </a:lnTo>
                <a:lnTo>
                  <a:pt x="192005" y="77621"/>
                </a:lnTo>
                <a:lnTo>
                  <a:pt x="195313" y="85189"/>
                </a:lnTo>
                <a:lnTo>
                  <a:pt x="198789" y="92774"/>
                </a:lnTo>
                <a:lnTo>
                  <a:pt x="215816" y="127722"/>
                </a:lnTo>
                <a:lnTo>
                  <a:pt x="220077" y="140179"/>
                </a:lnTo>
                <a:lnTo>
                  <a:pt x="222918" y="152295"/>
                </a:lnTo>
                <a:lnTo>
                  <a:pt x="224812" y="164181"/>
                </a:lnTo>
                <a:lnTo>
                  <a:pt x="227344" y="174646"/>
                </a:lnTo>
                <a:lnTo>
                  <a:pt x="230303" y="184163"/>
                </a:lnTo>
                <a:lnTo>
                  <a:pt x="233545" y="193047"/>
                </a:lnTo>
                <a:lnTo>
                  <a:pt x="236977" y="201510"/>
                </a:lnTo>
                <a:lnTo>
                  <a:pt x="240534" y="209692"/>
                </a:lnTo>
                <a:lnTo>
                  <a:pt x="244176" y="217686"/>
                </a:lnTo>
                <a:lnTo>
                  <a:pt x="247874" y="228096"/>
                </a:lnTo>
                <a:lnTo>
                  <a:pt x="251609" y="240116"/>
                </a:lnTo>
                <a:lnTo>
                  <a:pt x="255369" y="253209"/>
                </a:lnTo>
                <a:lnTo>
                  <a:pt x="256606" y="264478"/>
                </a:lnTo>
                <a:lnTo>
                  <a:pt x="256161" y="274530"/>
                </a:lnTo>
                <a:lnTo>
                  <a:pt x="254593" y="283772"/>
                </a:lnTo>
                <a:lnTo>
                  <a:pt x="253549" y="292473"/>
                </a:lnTo>
                <a:lnTo>
                  <a:pt x="252852" y="300814"/>
                </a:lnTo>
                <a:lnTo>
                  <a:pt x="252388" y="308914"/>
                </a:lnTo>
                <a:lnTo>
                  <a:pt x="250809" y="315585"/>
                </a:lnTo>
                <a:lnTo>
                  <a:pt x="245667" y="326383"/>
                </a:lnTo>
                <a:lnTo>
                  <a:pt x="239148" y="335415"/>
                </a:lnTo>
                <a:lnTo>
                  <a:pt x="235632" y="339602"/>
                </a:lnTo>
                <a:lnTo>
                  <a:pt x="232018" y="342393"/>
                </a:lnTo>
                <a:lnTo>
                  <a:pt x="224616" y="345495"/>
                </a:lnTo>
                <a:lnTo>
                  <a:pt x="217092" y="350260"/>
                </a:lnTo>
                <a:lnTo>
                  <a:pt x="213308" y="353308"/>
                </a:lnTo>
                <a:lnTo>
                  <a:pt x="208245" y="355341"/>
                </a:lnTo>
                <a:lnTo>
                  <a:pt x="202330" y="356696"/>
                </a:lnTo>
                <a:lnTo>
                  <a:pt x="195847" y="357599"/>
                </a:lnTo>
                <a:lnTo>
                  <a:pt x="190254" y="358201"/>
                </a:lnTo>
                <a:lnTo>
                  <a:pt x="185256" y="358602"/>
                </a:lnTo>
                <a:lnTo>
                  <a:pt x="180654" y="358870"/>
                </a:lnTo>
                <a:lnTo>
                  <a:pt x="165380" y="359168"/>
                </a:lnTo>
                <a:lnTo>
                  <a:pt x="130599" y="359359"/>
                </a:lnTo>
                <a:lnTo>
                  <a:pt x="120086" y="358104"/>
                </a:lnTo>
                <a:lnTo>
                  <a:pt x="107997" y="355998"/>
                </a:lnTo>
                <a:lnTo>
                  <a:pt x="94858" y="353324"/>
                </a:lnTo>
                <a:lnTo>
                  <a:pt x="83558" y="350271"/>
                </a:lnTo>
                <a:lnTo>
                  <a:pt x="73486" y="346966"/>
                </a:lnTo>
                <a:lnTo>
                  <a:pt x="64230" y="343493"/>
                </a:lnTo>
                <a:lnTo>
                  <a:pt x="56790" y="339907"/>
                </a:lnTo>
                <a:lnTo>
                  <a:pt x="50560" y="336246"/>
                </a:lnTo>
                <a:lnTo>
                  <a:pt x="45136" y="332536"/>
                </a:lnTo>
                <a:lnTo>
                  <a:pt x="40251" y="330062"/>
                </a:lnTo>
                <a:lnTo>
                  <a:pt x="35724" y="328414"/>
                </a:lnTo>
                <a:lnTo>
                  <a:pt x="31436" y="327314"/>
                </a:lnTo>
                <a:lnTo>
                  <a:pt x="27307" y="325311"/>
                </a:lnTo>
                <a:lnTo>
                  <a:pt x="19333" y="319699"/>
                </a:lnTo>
                <a:lnTo>
                  <a:pt x="11556" y="316359"/>
                </a:lnTo>
                <a:lnTo>
                  <a:pt x="7703" y="315467"/>
                </a:lnTo>
                <a:lnTo>
                  <a:pt x="5136" y="313603"/>
                </a:lnTo>
                <a:lnTo>
                  <a:pt x="3424" y="311091"/>
                </a:lnTo>
                <a:lnTo>
                  <a:pt x="0" y="3022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47"/>
          <p:cNvSpPr/>
          <p:nvPr/>
        </p:nvSpPr>
        <p:spPr>
          <a:xfrm>
            <a:off x="2251710" y="4697729"/>
            <a:ext cx="215218" cy="400051"/>
          </a:xfrm>
          <a:custGeom>
            <a:avLst/>
            <a:gdLst/>
            <a:ahLst/>
            <a:cxnLst/>
            <a:rect l="0" t="0" r="0" b="0"/>
            <a:pathLst>
              <a:path w="215218" h="400051">
                <a:moveTo>
                  <a:pt x="0" y="0"/>
                </a:moveTo>
                <a:lnTo>
                  <a:pt x="6067" y="0"/>
                </a:lnTo>
                <a:lnTo>
                  <a:pt x="10395" y="1271"/>
                </a:lnTo>
                <a:lnTo>
                  <a:pt x="15820" y="3387"/>
                </a:lnTo>
                <a:lnTo>
                  <a:pt x="21976" y="6068"/>
                </a:lnTo>
                <a:lnTo>
                  <a:pt x="35590" y="12434"/>
                </a:lnTo>
                <a:lnTo>
                  <a:pt x="65027" y="26869"/>
                </a:lnTo>
                <a:lnTo>
                  <a:pt x="72561" y="31883"/>
                </a:lnTo>
                <a:lnTo>
                  <a:pt x="80124" y="37765"/>
                </a:lnTo>
                <a:lnTo>
                  <a:pt x="87706" y="44227"/>
                </a:lnTo>
                <a:lnTo>
                  <a:pt x="97840" y="53615"/>
                </a:lnTo>
                <a:lnTo>
                  <a:pt x="122648" y="77592"/>
                </a:lnTo>
                <a:lnTo>
                  <a:pt x="136375" y="92368"/>
                </a:lnTo>
                <a:lnTo>
                  <a:pt x="150607" y="108569"/>
                </a:lnTo>
                <a:lnTo>
                  <a:pt x="165174" y="125719"/>
                </a:lnTo>
                <a:lnTo>
                  <a:pt x="176156" y="139693"/>
                </a:lnTo>
                <a:lnTo>
                  <a:pt x="184747" y="151549"/>
                </a:lnTo>
                <a:lnTo>
                  <a:pt x="191745" y="161993"/>
                </a:lnTo>
                <a:lnTo>
                  <a:pt x="196410" y="171495"/>
                </a:lnTo>
                <a:lnTo>
                  <a:pt x="199520" y="180370"/>
                </a:lnTo>
                <a:lnTo>
                  <a:pt x="201593" y="188827"/>
                </a:lnTo>
                <a:lnTo>
                  <a:pt x="204245" y="198275"/>
                </a:lnTo>
                <a:lnTo>
                  <a:pt x="210579" y="218932"/>
                </a:lnTo>
                <a:lnTo>
                  <a:pt x="212776" y="228505"/>
                </a:lnTo>
                <a:lnTo>
                  <a:pt x="214240" y="237427"/>
                </a:lnTo>
                <a:lnTo>
                  <a:pt x="215217" y="245914"/>
                </a:lnTo>
                <a:lnTo>
                  <a:pt x="214598" y="254113"/>
                </a:lnTo>
                <a:lnTo>
                  <a:pt x="212915" y="262119"/>
                </a:lnTo>
                <a:lnTo>
                  <a:pt x="210523" y="269996"/>
                </a:lnTo>
                <a:lnTo>
                  <a:pt x="204479" y="282135"/>
                </a:lnTo>
                <a:lnTo>
                  <a:pt x="201089" y="287150"/>
                </a:lnTo>
                <a:lnTo>
                  <a:pt x="197559" y="293034"/>
                </a:lnTo>
                <a:lnTo>
                  <a:pt x="193936" y="299496"/>
                </a:lnTo>
                <a:lnTo>
                  <a:pt x="190251" y="306344"/>
                </a:lnTo>
                <a:lnTo>
                  <a:pt x="186524" y="312179"/>
                </a:lnTo>
                <a:lnTo>
                  <a:pt x="182769" y="317340"/>
                </a:lnTo>
                <a:lnTo>
                  <a:pt x="178996" y="322050"/>
                </a:lnTo>
                <a:lnTo>
                  <a:pt x="173940" y="326460"/>
                </a:lnTo>
                <a:lnTo>
                  <a:pt x="168030" y="330670"/>
                </a:lnTo>
                <a:lnTo>
                  <a:pt x="161550" y="334747"/>
                </a:lnTo>
                <a:lnTo>
                  <a:pt x="155960" y="338735"/>
                </a:lnTo>
                <a:lnTo>
                  <a:pt x="150963" y="342663"/>
                </a:lnTo>
                <a:lnTo>
                  <a:pt x="146362" y="346552"/>
                </a:lnTo>
                <a:lnTo>
                  <a:pt x="140755" y="350415"/>
                </a:lnTo>
                <a:lnTo>
                  <a:pt x="134476" y="354260"/>
                </a:lnTo>
                <a:lnTo>
                  <a:pt x="127751" y="358093"/>
                </a:lnTo>
                <a:lnTo>
                  <a:pt x="119457" y="361919"/>
                </a:lnTo>
                <a:lnTo>
                  <a:pt x="110118" y="365739"/>
                </a:lnTo>
                <a:lnTo>
                  <a:pt x="100082" y="369557"/>
                </a:lnTo>
                <a:lnTo>
                  <a:pt x="90851" y="373371"/>
                </a:lnTo>
                <a:lnTo>
                  <a:pt x="82157" y="377184"/>
                </a:lnTo>
                <a:lnTo>
                  <a:pt x="65724" y="384808"/>
                </a:lnTo>
                <a:lnTo>
                  <a:pt x="49954" y="392429"/>
                </a:lnTo>
                <a:lnTo>
                  <a:pt x="43462" y="394969"/>
                </a:lnTo>
                <a:lnTo>
                  <a:pt x="37865" y="396663"/>
                </a:lnTo>
                <a:lnTo>
                  <a:pt x="22860" y="4000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48"/>
          <p:cNvSpPr/>
          <p:nvPr/>
        </p:nvSpPr>
        <p:spPr>
          <a:xfrm>
            <a:off x="674513" y="4423409"/>
            <a:ext cx="34148" cy="257564"/>
          </a:xfrm>
          <a:custGeom>
            <a:avLst/>
            <a:gdLst/>
            <a:ahLst/>
            <a:cxnLst/>
            <a:rect l="0" t="0" r="0" b="0"/>
            <a:pathLst>
              <a:path w="34148" h="257564">
                <a:moveTo>
                  <a:pt x="22717" y="0"/>
                </a:moveTo>
                <a:lnTo>
                  <a:pt x="22717" y="12136"/>
                </a:lnTo>
                <a:lnTo>
                  <a:pt x="21447" y="18251"/>
                </a:lnTo>
                <a:lnTo>
                  <a:pt x="19330" y="24867"/>
                </a:lnTo>
                <a:lnTo>
                  <a:pt x="16649" y="31818"/>
                </a:lnTo>
                <a:lnTo>
                  <a:pt x="14861" y="41532"/>
                </a:lnTo>
                <a:lnTo>
                  <a:pt x="13670" y="53089"/>
                </a:lnTo>
                <a:lnTo>
                  <a:pt x="12346" y="75665"/>
                </a:lnTo>
                <a:lnTo>
                  <a:pt x="11757" y="89932"/>
                </a:lnTo>
                <a:lnTo>
                  <a:pt x="10330" y="96785"/>
                </a:lnTo>
                <a:lnTo>
                  <a:pt x="8109" y="103894"/>
                </a:lnTo>
                <a:lnTo>
                  <a:pt x="5358" y="111173"/>
                </a:lnTo>
                <a:lnTo>
                  <a:pt x="3524" y="118565"/>
                </a:lnTo>
                <a:lnTo>
                  <a:pt x="2302" y="126033"/>
                </a:lnTo>
                <a:lnTo>
                  <a:pt x="1487" y="133553"/>
                </a:lnTo>
                <a:lnTo>
                  <a:pt x="943" y="141105"/>
                </a:lnTo>
                <a:lnTo>
                  <a:pt x="581" y="148680"/>
                </a:lnTo>
                <a:lnTo>
                  <a:pt x="71" y="168090"/>
                </a:lnTo>
                <a:lnTo>
                  <a:pt x="0" y="173020"/>
                </a:lnTo>
                <a:lnTo>
                  <a:pt x="1222" y="178847"/>
                </a:lnTo>
                <a:lnTo>
                  <a:pt x="3307" y="185272"/>
                </a:lnTo>
                <a:lnTo>
                  <a:pt x="5967" y="192095"/>
                </a:lnTo>
                <a:lnTo>
                  <a:pt x="7740" y="199183"/>
                </a:lnTo>
                <a:lnTo>
                  <a:pt x="8922" y="206449"/>
                </a:lnTo>
                <a:lnTo>
                  <a:pt x="9710" y="213833"/>
                </a:lnTo>
                <a:lnTo>
                  <a:pt x="11506" y="220025"/>
                </a:lnTo>
                <a:lnTo>
                  <a:pt x="13973" y="225424"/>
                </a:lnTo>
                <a:lnTo>
                  <a:pt x="16887" y="230292"/>
                </a:lnTo>
                <a:lnTo>
                  <a:pt x="18830" y="234808"/>
                </a:lnTo>
                <a:lnTo>
                  <a:pt x="20126" y="239089"/>
                </a:lnTo>
                <a:lnTo>
                  <a:pt x="22205" y="249017"/>
                </a:lnTo>
                <a:lnTo>
                  <a:pt x="22565" y="256804"/>
                </a:lnTo>
                <a:lnTo>
                  <a:pt x="22616" y="257563"/>
                </a:lnTo>
                <a:lnTo>
                  <a:pt x="22672" y="255019"/>
                </a:lnTo>
                <a:lnTo>
                  <a:pt x="23957" y="253833"/>
                </a:lnTo>
                <a:lnTo>
                  <a:pt x="26083" y="253042"/>
                </a:lnTo>
                <a:lnTo>
                  <a:pt x="34147" y="2514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49"/>
          <p:cNvSpPr/>
          <p:nvPr/>
        </p:nvSpPr>
        <p:spPr>
          <a:xfrm>
            <a:off x="445770" y="4709159"/>
            <a:ext cx="422911" cy="11431"/>
          </a:xfrm>
          <a:custGeom>
            <a:avLst/>
            <a:gdLst/>
            <a:ahLst/>
            <a:cxnLst/>
            <a:rect l="0" t="0" r="0" b="0"/>
            <a:pathLst>
              <a:path w="422911" h="11431">
                <a:moveTo>
                  <a:pt x="0" y="0"/>
                </a:moveTo>
                <a:lnTo>
                  <a:pt x="18203" y="0"/>
                </a:lnTo>
                <a:lnTo>
                  <a:pt x="27375" y="1270"/>
                </a:lnTo>
                <a:lnTo>
                  <a:pt x="37300" y="3387"/>
                </a:lnTo>
                <a:lnTo>
                  <a:pt x="47727" y="6068"/>
                </a:lnTo>
                <a:lnTo>
                  <a:pt x="57218" y="7856"/>
                </a:lnTo>
                <a:lnTo>
                  <a:pt x="66085" y="9047"/>
                </a:lnTo>
                <a:lnTo>
                  <a:pt x="74536" y="9842"/>
                </a:lnTo>
                <a:lnTo>
                  <a:pt x="83981" y="10371"/>
                </a:lnTo>
                <a:lnTo>
                  <a:pt x="104635" y="10960"/>
                </a:lnTo>
                <a:lnTo>
                  <a:pt x="151205" y="11368"/>
                </a:lnTo>
                <a:lnTo>
                  <a:pt x="248435" y="11427"/>
                </a:lnTo>
                <a:lnTo>
                  <a:pt x="271033" y="10158"/>
                </a:lnTo>
                <a:lnTo>
                  <a:pt x="386368" y="1589"/>
                </a:lnTo>
                <a:lnTo>
                  <a:pt x="394739" y="2329"/>
                </a:lnTo>
                <a:lnTo>
                  <a:pt x="400319" y="4093"/>
                </a:lnTo>
                <a:lnTo>
                  <a:pt x="404039" y="6539"/>
                </a:lnTo>
                <a:lnTo>
                  <a:pt x="407789" y="8169"/>
                </a:lnTo>
                <a:lnTo>
                  <a:pt x="411559" y="9256"/>
                </a:lnTo>
                <a:lnTo>
                  <a:pt x="422910" y="114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50"/>
          <p:cNvSpPr/>
          <p:nvPr/>
        </p:nvSpPr>
        <p:spPr>
          <a:xfrm>
            <a:off x="560626" y="4789169"/>
            <a:ext cx="250905" cy="215416"/>
          </a:xfrm>
          <a:custGeom>
            <a:avLst/>
            <a:gdLst/>
            <a:ahLst/>
            <a:cxnLst/>
            <a:rect l="0" t="0" r="0" b="0"/>
            <a:pathLst>
              <a:path w="250905" h="215416">
                <a:moveTo>
                  <a:pt x="79454" y="0"/>
                </a:moveTo>
                <a:lnTo>
                  <a:pt x="144812" y="0"/>
                </a:lnTo>
                <a:lnTo>
                  <a:pt x="150966" y="1270"/>
                </a:lnTo>
                <a:lnTo>
                  <a:pt x="156338" y="3387"/>
                </a:lnTo>
                <a:lnTo>
                  <a:pt x="161190" y="6068"/>
                </a:lnTo>
                <a:lnTo>
                  <a:pt x="165695" y="7856"/>
                </a:lnTo>
                <a:lnTo>
                  <a:pt x="169968" y="9047"/>
                </a:lnTo>
                <a:lnTo>
                  <a:pt x="174086" y="9841"/>
                </a:lnTo>
                <a:lnTo>
                  <a:pt x="178102" y="11641"/>
                </a:lnTo>
                <a:lnTo>
                  <a:pt x="182049" y="14111"/>
                </a:lnTo>
                <a:lnTo>
                  <a:pt x="185951" y="17027"/>
                </a:lnTo>
                <a:lnTo>
                  <a:pt x="188552" y="20242"/>
                </a:lnTo>
                <a:lnTo>
                  <a:pt x="190286" y="23655"/>
                </a:lnTo>
                <a:lnTo>
                  <a:pt x="191442" y="27200"/>
                </a:lnTo>
                <a:lnTo>
                  <a:pt x="193482" y="30834"/>
                </a:lnTo>
                <a:lnTo>
                  <a:pt x="196113" y="34526"/>
                </a:lnTo>
                <a:lnTo>
                  <a:pt x="199136" y="38258"/>
                </a:lnTo>
                <a:lnTo>
                  <a:pt x="201152" y="42015"/>
                </a:lnTo>
                <a:lnTo>
                  <a:pt x="202496" y="45790"/>
                </a:lnTo>
                <a:lnTo>
                  <a:pt x="210720" y="79178"/>
                </a:lnTo>
                <a:lnTo>
                  <a:pt x="211415" y="88345"/>
                </a:lnTo>
                <a:lnTo>
                  <a:pt x="210608" y="95727"/>
                </a:lnTo>
                <a:lnTo>
                  <a:pt x="208800" y="101918"/>
                </a:lnTo>
                <a:lnTo>
                  <a:pt x="200187" y="128835"/>
                </a:lnTo>
                <a:lnTo>
                  <a:pt x="194233" y="139230"/>
                </a:lnTo>
                <a:lnTo>
                  <a:pt x="186453" y="149970"/>
                </a:lnTo>
                <a:lnTo>
                  <a:pt x="177457" y="160940"/>
                </a:lnTo>
                <a:lnTo>
                  <a:pt x="170189" y="169524"/>
                </a:lnTo>
                <a:lnTo>
                  <a:pt x="164074" y="176516"/>
                </a:lnTo>
                <a:lnTo>
                  <a:pt x="158727" y="182448"/>
                </a:lnTo>
                <a:lnTo>
                  <a:pt x="153893" y="186402"/>
                </a:lnTo>
                <a:lnTo>
                  <a:pt x="149400" y="189038"/>
                </a:lnTo>
                <a:lnTo>
                  <a:pt x="145134" y="190796"/>
                </a:lnTo>
                <a:lnTo>
                  <a:pt x="139751" y="193237"/>
                </a:lnTo>
                <a:lnTo>
                  <a:pt x="126996" y="199337"/>
                </a:lnTo>
                <a:lnTo>
                  <a:pt x="121308" y="201471"/>
                </a:lnTo>
                <a:lnTo>
                  <a:pt x="116247" y="202894"/>
                </a:lnTo>
                <a:lnTo>
                  <a:pt x="111602" y="203843"/>
                </a:lnTo>
                <a:lnTo>
                  <a:pt x="104696" y="205746"/>
                </a:lnTo>
                <a:lnTo>
                  <a:pt x="86863" y="211246"/>
                </a:lnTo>
                <a:lnTo>
                  <a:pt x="79313" y="213221"/>
                </a:lnTo>
                <a:lnTo>
                  <a:pt x="73010" y="214537"/>
                </a:lnTo>
                <a:lnTo>
                  <a:pt x="67538" y="215415"/>
                </a:lnTo>
                <a:lnTo>
                  <a:pt x="60080" y="214730"/>
                </a:lnTo>
                <a:lnTo>
                  <a:pt x="51298" y="213004"/>
                </a:lnTo>
                <a:lnTo>
                  <a:pt x="41633" y="210583"/>
                </a:lnTo>
                <a:lnTo>
                  <a:pt x="33920" y="207699"/>
                </a:lnTo>
                <a:lnTo>
                  <a:pt x="27508" y="204506"/>
                </a:lnTo>
                <a:lnTo>
                  <a:pt x="14159" y="196324"/>
                </a:lnTo>
                <a:lnTo>
                  <a:pt x="8947" y="191819"/>
                </a:lnTo>
                <a:lnTo>
                  <a:pt x="5779" y="188839"/>
                </a:lnTo>
                <a:lnTo>
                  <a:pt x="3667" y="185583"/>
                </a:lnTo>
                <a:lnTo>
                  <a:pt x="2259" y="182142"/>
                </a:lnTo>
                <a:lnTo>
                  <a:pt x="1321" y="178578"/>
                </a:lnTo>
                <a:lnTo>
                  <a:pt x="695" y="174932"/>
                </a:lnTo>
                <a:lnTo>
                  <a:pt x="278" y="171232"/>
                </a:lnTo>
                <a:lnTo>
                  <a:pt x="0" y="167495"/>
                </a:lnTo>
                <a:lnTo>
                  <a:pt x="1084" y="163733"/>
                </a:lnTo>
                <a:lnTo>
                  <a:pt x="3077" y="159956"/>
                </a:lnTo>
                <a:lnTo>
                  <a:pt x="5676" y="156167"/>
                </a:lnTo>
                <a:lnTo>
                  <a:pt x="7409" y="152372"/>
                </a:lnTo>
                <a:lnTo>
                  <a:pt x="8564" y="148571"/>
                </a:lnTo>
                <a:lnTo>
                  <a:pt x="9334" y="144768"/>
                </a:lnTo>
                <a:lnTo>
                  <a:pt x="11117" y="142232"/>
                </a:lnTo>
                <a:lnTo>
                  <a:pt x="13576" y="140542"/>
                </a:lnTo>
                <a:lnTo>
                  <a:pt x="16485" y="139415"/>
                </a:lnTo>
                <a:lnTo>
                  <a:pt x="23104" y="134776"/>
                </a:lnTo>
                <a:lnTo>
                  <a:pt x="26647" y="131760"/>
                </a:lnTo>
                <a:lnTo>
                  <a:pt x="30279" y="129750"/>
                </a:lnTo>
                <a:lnTo>
                  <a:pt x="37702" y="127517"/>
                </a:lnTo>
                <a:lnTo>
                  <a:pt x="45234" y="126525"/>
                </a:lnTo>
                <a:lnTo>
                  <a:pt x="52815" y="126083"/>
                </a:lnTo>
                <a:lnTo>
                  <a:pt x="60418" y="125887"/>
                </a:lnTo>
                <a:lnTo>
                  <a:pt x="77906" y="125777"/>
                </a:lnTo>
                <a:lnTo>
                  <a:pt x="86042" y="127032"/>
                </a:lnTo>
                <a:lnTo>
                  <a:pt x="95276" y="129138"/>
                </a:lnTo>
                <a:lnTo>
                  <a:pt x="105242" y="131812"/>
                </a:lnTo>
                <a:lnTo>
                  <a:pt x="113156" y="133595"/>
                </a:lnTo>
                <a:lnTo>
                  <a:pt x="119702" y="134783"/>
                </a:lnTo>
                <a:lnTo>
                  <a:pt x="125336" y="135576"/>
                </a:lnTo>
                <a:lnTo>
                  <a:pt x="131632" y="138644"/>
                </a:lnTo>
                <a:lnTo>
                  <a:pt x="138369" y="143229"/>
                </a:lnTo>
                <a:lnTo>
                  <a:pt x="145400" y="148826"/>
                </a:lnTo>
                <a:lnTo>
                  <a:pt x="152628" y="152558"/>
                </a:lnTo>
                <a:lnTo>
                  <a:pt x="159987" y="155045"/>
                </a:lnTo>
                <a:lnTo>
                  <a:pt x="177911" y="159038"/>
                </a:lnTo>
                <a:lnTo>
                  <a:pt x="183749" y="162970"/>
                </a:lnTo>
                <a:lnTo>
                  <a:pt x="187084" y="165797"/>
                </a:lnTo>
                <a:lnTo>
                  <a:pt x="194387" y="168952"/>
                </a:lnTo>
                <a:lnTo>
                  <a:pt x="204336" y="172325"/>
                </a:lnTo>
                <a:lnTo>
                  <a:pt x="216049" y="175843"/>
                </a:lnTo>
                <a:lnTo>
                  <a:pt x="225127" y="178189"/>
                </a:lnTo>
                <a:lnTo>
                  <a:pt x="232449" y="179753"/>
                </a:lnTo>
                <a:lnTo>
                  <a:pt x="250904" y="1828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51"/>
          <p:cNvSpPr/>
          <p:nvPr/>
        </p:nvSpPr>
        <p:spPr>
          <a:xfrm>
            <a:off x="5120640" y="4011929"/>
            <a:ext cx="68424" cy="203128"/>
          </a:xfrm>
          <a:custGeom>
            <a:avLst/>
            <a:gdLst/>
            <a:ahLst/>
            <a:cxnLst/>
            <a:rect l="0" t="0" r="0" b="0"/>
            <a:pathLst>
              <a:path w="68424" h="203128">
                <a:moveTo>
                  <a:pt x="0" y="0"/>
                </a:moveTo>
                <a:lnTo>
                  <a:pt x="6068" y="0"/>
                </a:lnTo>
                <a:lnTo>
                  <a:pt x="7855" y="1271"/>
                </a:lnTo>
                <a:lnTo>
                  <a:pt x="9046" y="3387"/>
                </a:lnTo>
                <a:lnTo>
                  <a:pt x="9841" y="6068"/>
                </a:lnTo>
                <a:lnTo>
                  <a:pt x="11640" y="7856"/>
                </a:lnTo>
                <a:lnTo>
                  <a:pt x="14110" y="9047"/>
                </a:lnTo>
                <a:lnTo>
                  <a:pt x="17027" y="9842"/>
                </a:lnTo>
                <a:lnTo>
                  <a:pt x="20241" y="11642"/>
                </a:lnTo>
                <a:lnTo>
                  <a:pt x="23654" y="14111"/>
                </a:lnTo>
                <a:lnTo>
                  <a:pt x="27199" y="17028"/>
                </a:lnTo>
                <a:lnTo>
                  <a:pt x="30833" y="20242"/>
                </a:lnTo>
                <a:lnTo>
                  <a:pt x="38257" y="27200"/>
                </a:lnTo>
                <a:lnTo>
                  <a:pt x="49576" y="38257"/>
                </a:lnTo>
                <a:lnTo>
                  <a:pt x="52100" y="42015"/>
                </a:lnTo>
                <a:lnTo>
                  <a:pt x="53784" y="45790"/>
                </a:lnTo>
                <a:lnTo>
                  <a:pt x="54906" y="49577"/>
                </a:lnTo>
                <a:lnTo>
                  <a:pt x="56923" y="53371"/>
                </a:lnTo>
                <a:lnTo>
                  <a:pt x="59539" y="57171"/>
                </a:lnTo>
                <a:lnTo>
                  <a:pt x="62552" y="60974"/>
                </a:lnTo>
                <a:lnTo>
                  <a:pt x="64562" y="64780"/>
                </a:lnTo>
                <a:lnTo>
                  <a:pt x="65901" y="68587"/>
                </a:lnTo>
                <a:lnTo>
                  <a:pt x="66794" y="72395"/>
                </a:lnTo>
                <a:lnTo>
                  <a:pt x="67389" y="76203"/>
                </a:lnTo>
                <a:lnTo>
                  <a:pt x="67786" y="80012"/>
                </a:lnTo>
                <a:lnTo>
                  <a:pt x="68050" y="83822"/>
                </a:lnTo>
                <a:lnTo>
                  <a:pt x="68227" y="87632"/>
                </a:lnTo>
                <a:lnTo>
                  <a:pt x="68423" y="95251"/>
                </a:lnTo>
                <a:lnTo>
                  <a:pt x="67205" y="99061"/>
                </a:lnTo>
                <a:lnTo>
                  <a:pt x="65124" y="102871"/>
                </a:lnTo>
                <a:lnTo>
                  <a:pt x="62466" y="106680"/>
                </a:lnTo>
                <a:lnTo>
                  <a:pt x="60694" y="110491"/>
                </a:lnTo>
                <a:lnTo>
                  <a:pt x="59512" y="114300"/>
                </a:lnTo>
                <a:lnTo>
                  <a:pt x="58725" y="118111"/>
                </a:lnTo>
                <a:lnTo>
                  <a:pt x="58200" y="123190"/>
                </a:lnTo>
                <a:lnTo>
                  <a:pt x="57850" y="129117"/>
                </a:lnTo>
                <a:lnTo>
                  <a:pt x="57616" y="135608"/>
                </a:lnTo>
                <a:lnTo>
                  <a:pt x="56190" y="141206"/>
                </a:lnTo>
                <a:lnTo>
                  <a:pt x="53970" y="146207"/>
                </a:lnTo>
                <a:lnTo>
                  <a:pt x="51220" y="150812"/>
                </a:lnTo>
                <a:lnTo>
                  <a:pt x="49387" y="155151"/>
                </a:lnTo>
                <a:lnTo>
                  <a:pt x="48164" y="159314"/>
                </a:lnTo>
                <a:lnTo>
                  <a:pt x="46202" y="169053"/>
                </a:lnTo>
                <a:lnTo>
                  <a:pt x="44771" y="171122"/>
                </a:lnTo>
                <a:lnTo>
                  <a:pt x="42547" y="173772"/>
                </a:lnTo>
                <a:lnTo>
                  <a:pt x="35921" y="181081"/>
                </a:lnTo>
                <a:lnTo>
                  <a:pt x="24591" y="192564"/>
                </a:lnTo>
                <a:lnTo>
                  <a:pt x="24014" y="194416"/>
                </a:lnTo>
                <a:lnTo>
                  <a:pt x="23373" y="199861"/>
                </a:lnTo>
                <a:lnTo>
                  <a:pt x="23088" y="203127"/>
                </a:lnTo>
                <a:lnTo>
                  <a:pt x="22860" y="1943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52"/>
          <p:cNvSpPr/>
          <p:nvPr/>
        </p:nvSpPr>
        <p:spPr>
          <a:xfrm>
            <a:off x="7155180" y="2645282"/>
            <a:ext cx="1520190" cy="475108"/>
          </a:xfrm>
          <a:custGeom>
            <a:avLst/>
            <a:gdLst/>
            <a:ahLst/>
            <a:cxnLst/>
            <a:rect l="0" t="0" r="0" b="0"/>
            <a:pathLst>
              <a:path w="1520190" h="475108">
                <a:moveTo>
                  <a:pt x="0" y="475107"/>
                </a:moveTo>
                <a:lnTo>
                  <a:pt x="16980" y="467252"/>
                </a:lnTo>
                <a:lnTo>
                  <a:pt x="25749" y="465266"/>
                </a:lnTo>
                <a:lnTo>
                  <a:pt x="33881" y="460997"/>
                </a:lnTo>
                <a:lnTo>
                  <a:pt x="37827" y="458080"/>
                </a:lnTo>
                <a:lnTo>
                  <a:pt x="45599" y="454840"/>
                </a:lnTo>
                <a:lnTo>
                  <a:pt x="49449" y="453976"/>
                </a:lnTo>
                <a:lnTo>
                  <a:pt x="52015" y="452130"/>
                </a:lnTo>
                <a:lnTo>
                  <a:pt x="53727" y="449629"/>
                </a:lnTo>
                <a:lnTo>
                  <a:pt x="54869" y="446692"/>
                </a:lnTo>
                <a:lnTo>
                  <a:pt x="66296" y="436655"/>
                </a:lnTo>
                <a:lnTo>
                  <a:pt x="82804" y="424998"/>
                </a:lnTo>
                <a:lnTo>
                  <a:pt x="106379" y="411294"/>
                </a:lnTo>
                <a:lnTo>
                  <a:pt x="128180" y="399191"/>
                </a:lnTo>
                <a:lnTo>
                  <a:pt x="143248" y="387562"/>
                </a:lnTo>
                <a:lnTo>
                  <a:pt x="155755" y="376072"/>
                </a:lnTo>
                <a:lnTo>
                  <a:pt x="168775" y="364625"/>
                </a:lnTo>
                <a:lnTo>
                  <a:pt x="208648" y="339501"/>
                </a:lnTo>
                <a:lnTo>
                  <a:pt x="223119" y="328901"/>
                </a:lnTo>
                <a:lnTo>
                  <a:pt x="237594" y="318687"/>
                </a:lnTo>
                <a:lnTo>
                  <a:pt x="260960" y="305681"/>
                </a:lnTo>
                <a:lnTo>
                  <a:pt x="278118" y="294820"/>
                </a:lnTo>
                <a:lnTo>
                  <a:pt x="298306" y="281566"/>
                </a:lnTo>
                <a:lnTo>
                  <a:pt x="320373" y="269595"/>
                </a:lnTo>
                <a:lnTo>
                  <a:pt x="335428" y="260579"/>
                </a:lnTo>
                <a:lnTo>
                  <a:pt x="350585" y="248105"/>
                </a:lnTo>
                <a:lnTo>
                  <a:pt x="362402" y="237481"/>
                </a:lnTo>
                <a:lnTo>
                  <a:pt x="367331" y="232870"/>
                </a:lnTo>
                <a:lnTo>
                  <a:pt x="379508" y="224716"/>
                </a:lnTo>
                <a:lnTo>
                  <a:pt x="396514" y="214200"/>
                </a:lnTo>
                <a:lnTo>
                  <a:pt x="416743" y="202109"/>
                </a:lnTo>
                <a:lnTo>
                  <a:pt x="431498" y="192778"/>
                </a:lnTo>
                <a:lnTo>
                  <a:pt x="459604" y="173579"/>
                </a:lnTo>
                <a:lnTo>
                  <a:pt x="483452" y="159847"/>
                </a:lnTo>
                <a:lnTo>
                  <a:pt x="505336" y="147735"/>
                </a:lnTo>
                <a:lnTo>
                  <a:pt x="521697" y="134833"/>
                </a:lnTo>
                <a:lnTo>
                  <a:pt x="534972" y="122368"/>
                </a:lnTo>
                <a:lnTo>
                  <a:pt x="550658" y="107137"/>
                </a:lnTo>
                <a:lnTo>
                  <a:pt x="569416" y="94582"/>
                </a:lnTo>
                <a:lnTo>
                  <a:pt x="580310" y="90085"/>
                </a:lnTo>
                <a:lnTo>
                  <a:pt x="596970" y="84167"/>
                </a:lnTo>
                <a:lnTo>
                  <a:pt x="603720" y="81130"/>
                </a:lnTo>
                <a:lnTo>
                  <a:pt x="617993" y="70983"/>
                </a:lnTo>
                <a:lnTo>
                  <a:pt x="634074" y="58007"/>
                </a:lnTo>
                <a:lnTo>
                  <a:pt x="653920" y="43773"/>
                </a:lnTo>
                <a:lnTo>
                  <a:pt x="672054" y="32366"/>
                </a:lnTo>
                <a:lnTo>
                  <a:pt x="695184" y="18541"/>
                </a:lnTo>
                <a:lnTo>
                  <a:pt x="701824" y="12686"/>
                </a:lnTo>
                <a:lnTo>
                  <a:pt x="705372" y="10616"/>
                </a:lnTo>
                <a:lnTo>
                  <a:pt x="717900" y="7022"/>
                </a:lnTo>
                <a:lnTo>
                  <a:pt x="725508" y="571"/>
                </a:lnTo>
                <a:lnTo>
                  <a:pt x="731323" y="0"/>
                </a:lnTo>
                <a:lnTo>
                  <a:pt x="776376" y="6150"/>
                </a:lnTo>
                <a:lnTo>
                  <a:pt x="785027" y="6380"/>
                </a:lnTo>
                <a:lnTo>
                  <a:pt x="787511" y="7683"/>
                </a:lnTo>
                <a:lnTo>
                  <a:pt x="797075" y="14313"/>
                </a:lnTo>
                <a:lnTo>
                  <a:pt x="804258" y="16310"/>
                </a:lnTo>
                <a:lnTo>
                  <a:pt x="815443" y="17434"/>
                </a:lnTo>
                <a:lnTo>
                  <a:pt x="819219" y="18862"/>
                </a:lnTo>
                <a:lnTo>
                  <a:pt x="830599" y="25669"/>
                </a:lnTo>
                <a:lnTo>
                  <a:pt x="842015" y="29521"/>
                </a:lnTo>
                <a:lnTo>
                  <a:pt x="853442" y="36871"/>
                </a:lnTo>
                <a:lnTo>
                  <a:pt x="887965" y="50821"/>
                </a:lnTo>
                <a:lnTo>
                  <a:pt x="911964" y="62592"/>
                </a:lnTo>
                <a:lnTo>
                  <a:pt x="935832" y="77432"/>
                </a:lnTo>
                <a:lnTo>
                  <a:pt x="949748" y="82463"/>
                </a:lnTo>
                <a:lnTo>
                  <a:pt x="957016" y="83804"/>
                </a:lnTo>
                <a:lnTo>
                  <a:pt x="968476" y="88682"/>
                </a:lnTo>
                <a:lnTo>
                  <a:pt x="1001860" y="108366"/>
                </a:lnTo>
                <a:lnTo>
                  <a:pt x="1013346" y="116313"/>
                </a:lnTo>
                <a:lnTo>
                  <a:pt x="1026084" y="125422"/>
                </a:lnTo>
                <a:lnTo>
                  <a:pt x="1047011" y="138928"/>
                </a:lnTo>
                <a:lnTo>
                  <a:pt x="1073072" y="153672"/>
                </a:lnTo>
                <a:lnTo>
                  <a:pt x="1090330" y="163337"/>
                </a:lnTo>
                <a:lnTo>
                  <a:pt x="1110701" y="176100"/>
                </a:lnTo>
                <a:lnTo>
                  <a:pt x="1143590" y="197565"/>
                </a:lnTo>
                <a:lnTo>
                  <a:pt x="1159348" y="209092"/>
                </a:lnTo>
                <a:lnTo>
                  <a:pt x="1178746" y="222721"/>
                </a:lnTo>
                <a:lnTo>
                  <a:pt x="1193177" y="232126"/>
                </a:lnTo>
                <a:lnTo>
                  <a:pt x="1208057" y="244772"/>
                </a:lnTo>
                <a:lnTo>
                  <a:pt x="1219751" y="255473"/>
                </a:lnTo>
                <a:lnTo>
                  <a:pt x="1230451" y="264462"/>
                </a:lnTo>
                <a:lnTo>
                  <a:pt x="1250755" y="276663"/>
                </a:lnTo>
                <a:lnTo>
                  <a:pt x="1271588" y="288321"/>
                </a:lnTo>
                <a:lnTo>
                  <a:pt x="1287639" y="301089"/>
                </a:lnTo>
                <a:lnTo>
                  <a:pt x="1300841" y="313523"/>
                </a:lnTo>
                <a:lnTo>
                  <a:pt x="1315175" y="324129"/>
                </a:lnTo>
                <a:lnTo>
                  <a:pt x="1334138" y="337240"/>
                </a:lnTo>
                <a:lnTo>
                  <a:pt x="1347329" y="346523"/>
                </a:lnTo>
                <a:lnTo>
                  <a:pt x="1370127" y="359115"/>
                </a:lnTo>
                <a:lnTo>
                  <a:pt x="1390418" y="373179"/>
                </a:lnTo>
                <a:lnTo>
                  <a:pt x="1407904" y="386626"/>
                </a:lnTo>
                <a:lnTo>
                  <a:pt x="1430757" y="401336"/>
                </a:lnTo>
                <a:lnTo>
                  <a:pt x="1446136" y="413738"/>
                </a:lnTo>
                <a:lnTo>
                  <a:pt x="1454680" y="421586"/>
                </a:lnTo>
                <a:lnTo>
                  <a:pt x="1478766" y="433144"/>
                </a:lnTo>
                <a:lnTo>
                  <a:pt x="1497898" y="444611"/>
                </a:lnTo>
                <a:lnTo>
                  <a:pt x="1501518" y="448427"/>
                </a:lnTo>
                <a:lnTo>
                  <a:pt x="1503932" y="452240"/>
                </a:lnTo>
                <a:lnTo>
                  <a:pt x="1520189" y="4636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53"/>
          <p:cNvSpPr/>
          <p:nvPr/>
        </p:nvSpPr>
        <p:spPr>
          <a:xfrm>
            <a:off x="7098030" y="3097529"/>
            <a:ext cx="720090" cy="308611"/>
          </a:xfrm>
          <a:custGeom>
            <a:avLst/>
            <a:gdLst/>
            <a:ahLst/>
            <a:cxnLst/>
            <a:rect l="0" t="0" r="0" b="0"/>
            <a:pathLst>
              <a:path w="720090" h="308611">
                <a:moveTo>
                  <a:pt x="0" y="0"/>
                </a:moveTo>
                <a:lnTo>
                  <a:pt x="29524" y="0"/>
                </a:lnTo>
                <a:lnTo>
                  <a:pt x="32382" y="1271"/>
                </a:lnTo>
                <a:lnTo>
                  <a:pt x="38945" y="6068"/>
                </a:lnTo>
                <a:lnTo>
                  <a:pt x="43743" y="7856"/>
                </a:lnTo>
                <a:lnTo>
                  <a:pt x="61362" y="11641"/>
                </a:lnTo>
                <a:lnTo>
                  <a:pt x="79000" y="20242"/>
                </a:lnTo>
                <a:lnTo>
                  <a:pt x="89497" y="23655"/>
                </a:lnTo>
                <a:lnTo>
                  <a:pt x="118572" y="32190"/>
                </a:lnTo>
                <a:lnTo>
                  <a:pt x="125936" y="36743"/>
                </a:lnTo>
                <a:lnTo>
                  <a:pt x="129676" y="39736"/>
                </a:lnTo>
                <a:lnTo>
                  <a:pt x="133441" y="41731"/>
                </a:lnTo>
                <a:lnTo>
                  <a:pt x="155381" y="48319"/>
                </a:lnTo>
                <a:lnTo>
                  <a:pt x="173198" y="54495"/>
                </a:lnTo>
                <a:lnTo>
                  <a:pt x="189584" y="61474"/>
                </a:lnTo>
                <a:lnTo>
                  <a:pt x="201946" y="68809"/>
                </a:lnTo>
                <a:lnTo>
                  <a:pt x="212943" y="76302"/>
                </a:lnTo>
                <a:lnTo>
                  <a:pt x="226298" y="83865"/>
                </a:lnTo>
                <a:lnTo>
                  <a:pt x="247473" y="91461"/>
                </a:lnTo>
                <a:lnTo>
                  <a:pt x="260232" y="95264"/>
                </a:lnTo>
                <a:lnTo>
                  <a:pt x="281182" y="102876"/>
                </a:lnTo>
                <a:lnTo>
                  <a:pt x="297689" y="110493"/>
                </a:lnTo>
                <a:lnTo>
                  <a:pt x="309260" y="118112"/>
                </a:lnTo>
                <a:lnTo>
                  <a:pt x="318635" y="122345"/>
                </a:lnTo>
                <a:lnTo>
                  <a:pt x="334440" y="128114"/>
                </a:lnTo>
                <a:lnTo>
                  <a:pt x="346759" y="133140"/>
                </a:lnTo>
                <a:lnTo>
                  <a:pt x="368404" y="139753"/>
                </a:lnTo>
                <a:lnTo>
                  <a:pt x="380905" y="145933"/>
                </a:lnTo>
                <a:lnTo>
                  <a:pt x="390695" y="152913"/>
                </a:lnTo>
                <a:lnTo>
                  <a:pt x="402665" y="160248"/>
                </a:lnTo>
                <a:lnTo>
                  <a:pt x="415181" y="166471"/>
                </a:lnTo>
                <a:lnTo>
                  <a:pt x="429369" y="171245"/>
                </a:lnTo>
                <a:lnTo>
                  <a:pt x="437634" y="176862"/>
                </a:lnTo>
                <a:lnTo>
                  <a:pt x="448927" y="180206"/>
                </a:lnTo>
                <a:lnTo>
                  <a:pt x="462413" y="182962"/>
                </a:lnTo>
                <a:lnTo>
                  <a:pt x="476873" y="188420"/>
                </a:lnTo>
                <a:lnTo>
                  <a:pt x="484286" y="192924"/>
                </a:lnTo>
                <a:lnTo>
                  <a:pt x="491767" y="198466"/>
                </a:lnTo>
                <a:lnTo>
                  <a:pt x="499294" y="204701"/>
                </a:lnTo>
                <a:lnTo>
                  <a:pt x="508122" y="210127"/>
                </a:lnTo>
                <a:lnTo>
                  <a:pt x="538751" y="225103"/>
                </a:lnTo>
                <a:lnTo>
                  <a:pt x="549667" y="231348"/>
                </a:lnTo>
                <a:lnTo>
                  <a:pt x="560756" y="238053"/>
                </a:lnTo>
                <a:lnTo>
                  <a:pt x="570687" y="243792"/>
                </a:lnTo>
                <a:lnTo>
                  <a:pt x="588495" y="253555"/>
                </a:lnTo>
                <a:lnTo>
                  <a:pt x="601490" y="262128"/>
                </a:lnTo>
                <a:lnTo>
                  <a:pt x="611498" y="268901"/>
                </a:lnTo>
                <a:lnTo>
                  <a:pt x="624273" y="273985"/>
                </a:lnTo>
                <a:lnTo>
                  <a:pt x="636102" y="281700"/>
                </a:lnTo>
                <a:lnTo>
                  <a:pt x="658250" y="288337"/>
                </a:lnTo>
                <a:lnTo>
                  <a:pt x="674825" y="293250"/>
                </a:lnTo>
                <a:lnTo>
                  <a:pt x="686425" y="295434"/>
                </a:lnTo>
                <a:lnTo>
                  <a:pt x="690027" y="297286"/>
                </a:lnTo>
                <a:lnTo>
                  <a:pt x="692427" y="299791"/>
                </a:lnTo>
                <a:lnTo>
                  <a:pt x="694029" y="302731"/>
                </a:lnTo>
                <a:lnTo>
                  <a:pt x="696366" y="304691"/>
                </a:lnTo>
                <a:lnTo>
                  <a:pt x="699194" y="305997"/>
                </a:lnTo>
                <a:lnTo>
                  <a:pt x="706790" y="308094"/>
                </a:lnTo>
                <a:lnTo>
                  <a:pt x="720089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54"/>
          <p:cNvSpPr/>
          <p:nvPr/>
        </p:nvSpPr>
        <p:spPr>
          <a:xfrm>
            <a:off x="7795259" y="3108959"/>
            <a:ext cx="845821" cy="342901"/>
          </a:xfrm>
          <a:custGeom>
            <a:avLst/>
            <a:gdLst/>
            <a:ahLst/>
            <a:cxnLst/>
            <a:rect l="0" t="0" r="0" b="0"/>
            <a:pathLst>
              <a:path w="845821" h="342901">
                <a:moveTo>
                  <a:pt x="0" y="342900"/>
                </a:moveTo>
                <a:lnTo>
                  <a:pt x="19683" y="333059"/>
                </a:lnTo>
                <a:lnTo>
                  <a:pt x="44686" y="331563"/>
                </a:lnTo>
                <a:lnTo>
                  <a:pt x="50764" y="331512"/>
                </a:lnTo>
                <a:lnTo>
                  <a:pt x="67394" y="325415"/>
                </a:lnTo>
                <a:lnTo>
                  <a:pt x="82340" y="315565"/>
                </a:lnTo>
                <a:lnTo>
                  <a:pt x="90782" y="311701"/>
                </a:lnTo>
                <a:lnTo>
                  <a:pt x="100038" y="308714"/>
                </a:lnTo>
                <a:lnTo>
                  <a:pt x="118259" y="299892"/>
                </a:lnTo>
                <a:lnTo>
                  <a:pt x="127913" y="292882"/>
                </a:lnTo>
                <a:lnTo>
                  <a:pt x="133536" y="290505"/>
                </a:lnTo>
                <a:lnTo>
                  <a:pt x="154854" y="285889"/>
                </a:lnTo>
                <a:lnTo>
                  <a:pt x="174235" y="280308"/>
                </a:lnTo>
                <a:lnTo>
                  <a:pt x="188775" y="273595"/>
                </a:lnTo>
                <a:lnTo>
                  <a:pt x="202010" y="266378"/>
                </a:lnTo>
                <a:lnTo>
                  <a:pt x="229612" y="255175"/>
                </a:lnTo>
                <a:lnTo>
                  <a:pt x="253172" y="245082"/>
                </a:lnTo>
                <a:lnTo>
                  <a:pt x="276540" y="237642"/>
                </a:lnTo>
                <a:lnTo>
                  <a:pt x="289277" y="231349"/>
                </a:lnTo>
                <a:lnTo>
                  <a:pt x="299170" y="224319"/>
                </a:lnTo>
                <a:lnTo>
                  <a:pt x="321348" y="216961"/>
                </a:lnTo>
                <a:lnTo>
                  <a:pt x="336152" y="213221"/>
                </a:lnTo>
                <a:lnTo>
                  <a:pt x="359375" y="205678"/>
                </a:lnTo>
                <a:lnTo>
                  <a:pt x="380702" y="196823"/>
                </a:lnTo>
                <a:lnTo>
                  <a:pt x="407114" y="184420"/>
                </a:lnTo>
                <a:lnTo>
                  <a:pt x="425627" y="173828"/>
                </a:lnTo>
                <a:lnTo>
                  <a:pt x="432341" y="169226"/>
                </a:lnTo>
                <a:lnTo>
                  <a:pt x="446575" y="164112"/>
                </a:lnTo>
                <a:lnTo>
                  <a:pt x="453927" y="162748"/>
                </a:lnTo>
                <a:lnTo>
                  <a:pt x="465483" y="157846"/>
                </a:lnTo>
                <a:lnTo>
                  <a:pt x="474851" y="152704"/>
                </a:lnTo>
                <a:lnTo>
                  <a:pt x="501184" y="143064"/>
                </a:lnTo>
                <a:lnTo>
                  <a:pt x="522585" y="132842"/>
                </a:lnTo>
                <a:lnTo>
                  <a:pt x="540870" y="125504"/>
                </a:lnTo>
                <a:lnTo>
                  <a:pt x="559157" y="118010"/>
                </a:lnTo>
                <a:lnTo>
                  <a:pt x="577862" y="107921"/>
                </a:lnTo>
                <a:lnTo>
                  <a:pt x="597657" y="103097"/>
                </a:lnTo>
                <a:lnTo>
                  <a:pt x="612130" y="95459"/>
                </a:lnTo>
                <a:lnTo>
                  <a:pt x="624461" y="91361"/>
                </a:lnTo>
                <a:lnTo>
                  <a:pt x="632292" y="85902"/>
                </a:lnTo>
                <a:lnTo>
                  <a:pt x="646779" y="82629"/>
                </a:lnTo>
                <a:lnTo>
                  <a:pt x="664647" y="79904"/>
                </a:lnTo>
                <a:lnTo>
                  <a:pt x="681056" y="74460"/>
                </a:lnTo>
                <a:lnTo>
                  <a:pt x="700202" y="64420"/>
                </a:lnTo>
                <a:lnTo>
                  <a:pt x="720142" y="54032"/>
                </a:lnTo>
                <a:lnTo>
                  <a:pt x="744377" y="46913"/>
                </a:lnTo>
                <a:lnTo>
                  <a:pt x="761434" y="37325"/>
                </a:lnTo>
                <a:lnTo>
                  <a:pt x="784582" y="25016"/>
                </a:lnTo>
                <a:lnTo>
                  <a:pt x="799595" y="23499"/>
                </a:lnTo>
                <a:lnTo>
                  <a:pt x="803573" y="22016"/>
                </a:lnTo>
                <a:lnTo>
                  <a:pt x="806226" y="19758"/>
                </a:lnTo>
                <a:lnTo>
                  <a:pt x="807994" y="16982"/>
                </a:lnTo>
                <a:lnTo>
                  <a:pt x="810443" y="15131"/>
                </a:lnTo>
                <a:lnTo>
                  <a:pt x="813345" y="13898"/>
                </a:lnTo>
                <a:lnTo>
                  <a:pt x="819957" y="12527"/>
                </a:lnTo>
                <a:lnTo>
                  <a:pt x="827129" y="11918"/>
                </a:lnTo>
                <a:lnTo>
                  <a:pt x="829550" y="10486"/>
                </a:lnTo>
                <a:lnTo>
                  <a:pt x="831163" y="8260"/>
                </a:lnTo>
                <a:lnTo>
                  <a:pt x="833435" y="2448"/>
                </a:lnTo>
                <a:lnTo>
                  <a:pt x="8458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55"/>
          <p:cNvSpPr/>
          <p:nvPr/>
        </p:nvSpPr>
        <p:spPr>
          <a:xfrm>
            <a:off x="7109459" y="3120389"/>
            <a:ext cx="215583" cy="228401"/>
          </a:xfrm>
          <a:custGeom>
            <a:avLst/>
            <a:gdLst/>
            <a:ahLst/>
            <a:cxnLst/>
            <a:rect l="0" t="0" r="0" b="0"/>
            <a:pathLst>
              <a:path w="215583" h="228401">
                <a:moveTo>
                  <a:pt x="205741" y="0"/>
                </a:moveTo>
                <a:lnTo>
                  <a:pt x="205741" y="6069"/>
                </a:lnTo>
                <a:lnTo>
                  <a:pt x="207011" y="9126"/>
                </a:lnTo>
                <a:lnTo>
                  <a:pt x="211808" y="15910"/>
                </a:lnTo>
                <a:lnTo>
                  <a:pt x="215582" y="20801"/>
                </a:lnTo>
                <a:lnTo>
                  <a:pt x="214841" y="27838"/>
                </a:lnTo>
                <a:lnTo>
                  <a:pt x="213077" y="38878"/>
                </a:lnTo>
                <a:lnTo>
                  <a:pt x="210632" y="52589"/>
                </a:lnTo>
                <a:lnTo>
                  <a:pt x="209002" y="62999"/>
                </a:lnTo>
                <a:lnTo>
                  <a:pt x="207914" y="71210"/>
                </a:lnTo>
                <a:lnTo>
                  <a:pt x="207190" y="77953"/>
                </a:lnTo>
                <a:lnTo>
                  <a:pt x="205437" y="84989"/>
                </a:lnTo>
                <a:lnTo>
                  <a:pt x="202998" y="92220"/>
                </a:lnTo>
                <a:lnTo>
                  <a:pt x="200102" y="99580"/>
                </a:lnTo>
                <a:lnTo>
                  <a:pt x="198172" y="105757"/>
                </a:lnTo>
                <a:lnTo>
                  <a:pt x="196884" y="111145"/>
                </a:lnTo>
                <a:lnTo>
                  <a:pt x="196026" y="116007"/>
                </a:lnTo>
                <a:lnTo>
                  <a:pt x="194185" y="120518"/>
                </a:lnTo>
                <a:lnTo>
                  <a:pt x="191686" y="124796"/>
                </a:lnTo>
                <a:lnTo>
                  <a:pt x="188751" y="128917"/>
                </a:lnTo>
                <a:lnTo>
                  <a:pt x="185525" y="132935"/>
                </a:lnTo>
                <a:lnTo>
                  <a:pt x="182103" y="136883"/>
                </a:lnTo>
                <a:lnTo>
                  <a:pt x="178552" y="140785"/>
                </a:lnTo>
                <a:lnTo>
                  <a:pt x="173646" y="147197"/>
                </a:lnTo>
                <a:lnTo>
                  <a:pt x="167834" y="155282"/>
                </a:lnTo>
                <a:lnTo>
                  <a:pt x="161419" y="164481"/>
                </a:lnTo>
                <a:lnTo>
                  <a:pt x="155873" y="171884"/>
                </a:lnTo>
                <a:lnTo>
                  <a:pt x="150905" y="178090"/>
                </a:lnTo>
                <a:lnTo>
                  <a:pt x="146324" y="183497"/>
                </a:lnTo>
                <a:lnTo>
                  <a:pt x="141999" y="188371"/>
                </a:lnTo>
                <a:lnTo>
                  <a:pt x="133808" y="197174"/>
                </a:lnTo>
                <a:lnTo>
                  <a:pt x="128575" y="201300"/>
                </a:lnTo>
                <a:lnTo>
                  <a:pt x="122547" y="205320"/>
                </a:lnTo>
                <a:lnTo>
                  <a:pt x="115988" y="209270"/>
                </a:lnTo>
                <a:lnTo>
                  <a:pt x="107805" y="213174"/>
                </a:lnTo>
                <a:lnTo>
                  <a:pt x="98540" y="217046"/>
                </a:lnTo>
                <a:lnTo>
                  <a:pt x="88555" y="220898"/>
                </a:lnTo>
                <a:lnTo>
                  <a:pt x="80626" y="223465"/>
                </a:lnTo>
                <a:lnTo>
                  <a:pt x="74071" y="225177"/>
                </a:lnTo>
                <a:lnTo>
                  <a:pt x="68431" y="226318"/>
                </a:lnTo>
                <a:lnTo>
                  <a:pt x="63400" y="227079"/>
                </a:lnTo>
                <a:lnTo>
                  <a:pt x="58777" y="227586"/>
                </a:lnTo>
                <a:lnTo>
                  <a:pt x="54425" y="227924"/>
                </a:lnTo>
                <a:lnTo>
                  <a:pt x="50254" y="228150"/>
                </a:lnTo>
                <a:lnTo>
                  <a:pt x="42232" y="228400"/>
                </a:lnTo>
                <a:lnTo>
                  <a:pt x="37045" y="227197"/>
                </a:lnTo>
                <a:lnTo>
                  <a:pt x="31047" y="225125"/>
                </a:lnTo>
                <a:lnTo>
                  <a:pt x="24508" y="222473"/>
                </a:lnTo>
                <a:lnTo>
                  <a:pt x="18879" y="220706"/>
                </a:lnTo>
                <a:lnTo>
                  <a:pt x="13856" y="219527"/>
                </a:lnTo>
                <a:lnTo>
                  <a:pt x="0" y="2171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56"/>
          <p:cNvSpPr/>
          <p:nvPr/>
        </p:nvSpPr>
        <p:spPr>
          <a:xfrm>
            <a:off x="6675119" y="3326129"/>
            <a:ext cx="102872" cy="171451"/>
          </a:xfrm>
          <a:custGeom>
            <a:avLst/>
            <a:gdLst/>
            <a:ahLst/>
            <a:cxnLst/>
            <a:rect l="0" t="0" r="0" b="0"/>
            <a:pathLst>
              <a:path w="102872" h="171451">
                <a:moveTo>
                  <a:pt x="0" y="0"/>
                </a:moveTo>
                <a:lnTo>
                  <a:pt x="0" y="37828"/>
                </a:lnTo>
                <a:lnTo>
                  <a:pt x="1271" y="44269"/>
                </a:lnTo>
                <a:lnTo>
                  <a:pt x="3388" y="52373"/>
                </a:lnTo>
                <a:lnTo>
                  <a:pt x="6069" y="61585"/>
                </a:lnTo>
                <a:lnTo>
                  <a:pt x="7856" y="68997"/>
                </a:lnTo>
                <a:lnTo>
                  <a:pt x="9048" y="75208"/>
                </a:lnTo>
                <a:lnTo>
                  <a:pt x="9842" y="80619"/>
                </a:lnTo>
                <a:lnTo>
                  <a:pt x="16722" y="85496"/>
                </a:lnTo>
                <a:lnTo>
                  <a:pt x="27658" y="90017"/>
                </a:lnTo>
                <a:lnTo>
                  <a:pt x="41299" y="94302"/>
                </a:lnTo>
                <a:lnTo>
                  <a:pt x="50392" y="98428"/>
                </a:lnTo>
                <a:lnTo>
                  <a:pt x="56456" y="102449"/>
                </a:lnTo>
                <a:lnTo>
                  <a:pt x="78321" y="124095"/>
                </a:lnTo>
                <a:lnTo>
                  <a:pt x="82694" y="129720"/>
                </a:lnTo>
                <a:lnTo>
                  <a:pt x="85610" y="134740"/>
                </a:lnTo>
                <a:lnTo>
                  <a:pt x="87553" y="139357"/>
                </a:lnTo>
                <a:lnTo>
                  <a:pt x="90119" y="143705"/>
                </a:lnTo>
                <a:lnTo>
                  <a:pt x="93099" y="147873"/>
                </a:lnTo>
                <a:lnTo>
                  <a:pt x="96356" y="151922"/>
                </a:lnTo>
                <a:lnTo>
                  <a:pt x="98528" y="155892"/>
                </a:lnTo>
                <a:lnTo>
                  <a:pt x="99975" y="159808"/>
                </a:lnTo>
                <a:lnTo>
                  <a:pt x="102871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57"/>
          <p:cNvSpPr/>
          <p:nvPr/>
        </p:nvSpPr>
        <p:spPr>
          <a:xfrm>
            <a:off x="6606540" y="3536734"/>
            <a:ext cx="240030" cy="13152"/>
          </a:xfrm>
          <a:custGeom>
            <a:avLst/>
            <a:gdLst/>
            <a:ahLst/>
            <a:cxnLst/>
            <a:rect l="0" t="0" r="0" b="0"/>
            <a:pathLst>
              <a:path w="240030" h="13152">
                <a:moveTo>
                  <a:pt x="0" y="6566"/>
                </a:moveTo>
                <a:lnTo>
                  <a:pt x="37885" y="6566"/>
                </a:lnTo>
                <a:lnTo>
                  <a:pt x="44307" y="7836"/>
                </a:lnTo>
                <a:lnTo>
                  <a:pt x="48587" y="9952"/>
                </a:lnTo>
                <a:lnTo>
                  <a:pt x="51441" y="12633"/>
                </a:lnTo>
                <a:lnTo>
                  <a:pt x="55884" y="13151"/>
                </a:lnTo>
                <a:lnTo>
                  <a:pt x="61386" y="12226"/>
                </a:lnTo>
                <a:lnTo>
                  <a:pt x="67594" y="10339"/>
                </a:lnTo>
                <a:lnTo>
                  <a:pt x="73002" y="9081"/>
                </a:lnTo>
                <a:lnTo>
                  <a:pt x="77878" y="8243"/>
                </a:lnTo>
                <a:lnTo>
                  <a:pt x="82399" y="7683"/>
                </a:lnTo>
                <a:lnTo>
                  <a:pt x="90492" y="7311"/>
                </a:lnTo>
                <a:lnTo>
                  <a:pt x="129824" y="6713"/>
                </a:lnTo>
                <a:lnTo>
                  <a:pt x="136078" y="6664"/>
                </a:lnTo>
                <a:lnTo>
                  <a:pt x="144059" y="5361"/>
                </a:lnTo>
                <a:lnTo>
                  <a:pt x="153189" y="3222"/>
                </a:lnTo>
                <a:lnTo>
                  <a:pt x="163086" y="527"/>
                </a:lnTo>
                <a:lnTo>
                  <a:pt x="170954" y="0"/>
                </a:lnTo>
                <a:lnTo>
                  <a:pt x="177469" y="919"/>
                </a:lnTo>
                <a:lnTo>
                  <a:pt x="183082" y="2801"/>
                </a:lnTo>
                <a:lnTo>
                  <a:pt x="188095" y="4056"/>
                </a:lnTo>
                <a:lnTo>
                  <a:pt x="192706" y="4892"/>
                </a:lnTo>
                <a:lnTo>
                  <a:pt x="197051" y="5450"/>
                </a:lnTo>
                <a:lnTo>
                  <a:pt x="201218" y="5822"/>
                </a:lnTo>
                <a:lnTo>
                  <a:pt x="205265" y="6070"/>
                </a:lnTo>
                <a:lnTo>
                  <a:pt x="213149" y="6345"/>
                </a:lnTo>
                <a:lnTo>
                  <a:pt x="228558" y="6522"/>
                </a:lnTo>
                <a:lnTo>
                  <a:pt x="240029" y="65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58"/>
          <p:cNvSpPr/>
          <p:nvPr/>
        </p:nvSpPr>
        <p:spPr>
          <a:xfrm>
            <a:off x="6606741" y="3623309"/>
            <a:ext cx="182679" cy="146473"/>
          </a:xfrm>
          <a:custGeom>
            <a:avLst/>
            <a:gdLst/>
            <a:ahLst/>
            <a:cxnLst/>
            <a:rect l="0" t="0" r="0" b="0"/>
            <a:pathLst>
              <a:path w="182679" h="146473">
                <a:moveTo>
                  <a:pt x="79809" y="0"/>
                </a:moveTo>
                <a:lnTo>
                  <a:pt x="128595" y="0"/>
                </a:lnTo>
                <a:lnTo>
                  <a:pt x="131383" y="1270"/>
                </a:lnTo>
                <a:lnTo>
                  <a:pt x="133242" y="3387"/>
                </a:lnTo>
                <a:lnTo>
                  <a:pt x="134480" y="6069"/>
                </a:lnTo>
                <a:lnTo>
                  <a:pt x="136577" y="7856"/>
                </a:lnTo>
                <a:lnTo>
                  <a:pt x="139244" y="9047"/>
                </a:lnTo>
                <a:lnTo>
                  <a:pt x="142292" y="9842"/>
                </a:lnTo>
                <a:lnTo>
                  <a:pt x="144324" y="11641"/>
                </a:lnTo>
                <a:lnTo>
                  <a:pt x="145679" y="14111"/>
                </a:lnTo>
                <a:lnTo>
                  <a:pt x="146582" y="17028"/>
                </a:lnTo>
                <a:lnTo>
                  <a:pt x="148454" y="18972"/>
                </a:lnTo>
                <a:lnTo>
                  <a:pt x="150972" y="20268"/>
                </a:lnTo>
                <a:lnTo>
                  <a:pt x="153921" y="21132"/>
                </a:lnTo>
                <a:lnTo>
                  <a:pt x="155888" y="22978"/>
                </a:lnTo>
                <a:lnTo>
                  <a:pt x="157198" y="25479"/>
                </a:lnTo>
                <a:lnTo>
                  <a:pt x="158071" y="28416"/>
                </a:lnTo>
                <a:lnTo>
                  <a:pt x="157384" y="31644"/>
                </a:lnTo>
                <a:lnTo>
                  <a:pt x="155655" y="35066"/>
                </a:lnTo>
                <a:lnTo>
                  <a:pt x="153233" y="38617"/>
                </a:lnTo>
                <a:lnTo>
                  <a:pt x="151618" y="42255"/>
                </a:lnTo>
                <a:lnTo>
                  <a:pt x="150541" y="45950"/>
                </a:lnTo>
                <a:lnTo>
                  <a:pt x="149824" y="49684"/>
                </a:lnTo>
                <a:lnTo>
                  <a:pt x="148075" y="54713"/>
                </a:lnTo>
                <a:lnTo>
                  <a:pt x="145640" y="60605"/>
                </a:lnTo>
                <a:lnTo>
                  <a:pt x="142746" y="67073"/>
                </a:lnTo>
                <a:lnTo>
                  <a:pt x="139547" y="72656"/>
                </a:lnTo>
                <a:lnTo>
                  <a:pt x="136145" y="77648"/>
                </a:lnTo>
                <a:lnTo>
                  <a:pt x="132606" y="82245"/>
                </a:lnTo>
                <a:lnTo>
                  <a:pt x="130247" y="86580"/>
                </a:lnTo>
                <a:lnTo>
                  <a:pt x="128674" y="90740"/>
                </a:lnTo>
                <a:lnTo>
                  <a:pt x="127626" y="94784"/>
                </a:lnTo>
                <a:lnTo>
                  <a:pt x="125656" y="98749"/>
                </a:lnTo>
                <a:lnTo>
                  <a:pt x="123073" y="102663"/>
                </a:lnTo>
                <a:lnTo>
                  <a:pt x="120082" y="106542"/>
                </a:lnTo>
                <a:lnTo>
                  <a:pt x="115547" y="110398"/>
                </a:lnTo>
                <a:lnTo>
                  <a:pt x="109984" y="114239"/>
                </a:lnTo>
                <a:lnTo>
                  <a:pt x="103736" y="118069"/>
                </a:lnTo>
                <a:lnTo>
                  <a:pt x="98300" y="120623"/>
                </a:lnTo>
                <a:lnTo>
                  <a:pt x="93406" y="122325"/>
                </a:lnTo>
                <a:lnTo>
                  <a:pt x="88874" y="123461"/>
                </a:lnTo>
                <a:lnTo>
                  <a:pt x="83312" y="125487"/>
                </a:lnTo>
                <a:lnTo>
                  <a:pt x="77064" y="128108"/>
                </a:lnTo>
                <a:lnTo>
                  <a:pt x="70359" y="131126"/>
                </a:lnTo>
                <a:lnTo>
                  <a:pt x="65888" y="134407"/>
                </a:lnTo>
                <a:lnTo>
                  <a:pt x="62909" y="137865"/>
                </a:lnTo>
                <a:lnTo>
                  <a:pt x="60922" y="141440"/>
                </a:lnTo>
                <a:lnTo>
                  <a:pt x="57058" y="143823"/>
                </a:lnTo>
                <a:lnTo>
                  <a:pt x="51941" y="145413"/>
                </a:lnTo>
                <a:lnTo>
                  <a:pt x="45990" y="146472"/>
                </a:lnTo>
                <a:lnTo>
                  <a:pt x="40753" y="145908"/>
                </a:lnTo>
                <a:lnTo>
                  <a:pt x="35992" y="144262"/>
                </a:lnTo>
                <a:lnTo>
                  <a:pt x="31547" y="141895"/>
                </a:lnTo>
                <a:lnTo>
                  <a:pt x="27315" y="140317"/>
                </a:lnTo>
                <a:lnTo>
                  <a:pt x="23222" y="139265"/>
                </a:lnTo>
                <a:lnTo>
                  <a:pt x="19224" y="138563"/>
                </a:lnTo>
                <a:lnTo>
                  <a:pt x="15289" y="136826"/>
                </a:lnTo>
                <a:lnTo>
                  <a:pt x="11396" y="134398"/>
                </a:lnTo>
                <a:lnTo>
                  <a:pt x="2089" y="127443"/>
                </a:lnTo>
                <a:lnTo>
                  <a:pt x="1326" y="125602"/>
                </a:lnTo>
                <a:lnTo>
                  <a:pt x="816" y="123104"/>
                </a:lnTo>
                <a:lnTo>
                  <a:pt x="477" y="120170"/>
                </a:lnTo>
                <a:lnTo>
                  <a:pt x="251" y="116943"/>
                </a:lnTo>
                <a:lnTo>
                  <a:pt x="100" y="113522"/>
                </a:lnTo>
                <a:lnTo>
                  <a:pt x="0" y="109972"/>
                </a:lnTo>
                <a:lnTo>
                  <a:pt x="1202" y="106335"/>
                </a:lnTo>
                <a:lnTo>
                  <a:pt x="3274" y="102640"/>
                </a:lnTo>
                <a:lnTo>
                  <a:pt x="5925" y="98907"/>
                </a:lnTo>
                <a:lnTo>
                  <a:pt x="11503" y="95148"/>
                </a:lnTo>
                <a:lnTo>
                  <a:pt x="19032" y="91372"/>
                </a:lnTo>
                <a:lnTo>
                  <a:pt x="27861" y="87585"/>
                </a:lnTo>
                <a:lnTo>
                  <a:pt x="35017" y="83790"/>
                </a:lnTo>
                <a:lnTo>
                  <a:pt x="41057" y="79990"/>
                </a:lnTo>
                <a:lnTo>
                  <a:pt x="46354" y="76187"/>
                </a:lnTo>
                <a:lnTo>
                  <a:pt x="51156" y="73652"/>
                </a:lnTo>
                <a:lnTo>
                  <a:pt x="55626" y="71961"/>
                </a:lnTo>
                <a:lnTo>
                  <a:pt x="59878" y="70834"/>
                </a:lnTo>
                <a:lnTo>
                  <a:pt x="63982" y="70083"/>
                </a:lnTo>
                <a:lnTo>
                  <a:pt x="67987" y="69582"/>
                </a:lnTo>
                <a:lnTo>
                  <a:pt x="71928" y="69248"/>
                </a:lnTo>
                <a:lnTo>
                  <a:pt x="77095" y="70296"/>
                </a:lnTo>
                <a:lnTo>
                  <a:pt x="83079" y="72264"/>
                </a:lnTo>
                <a:lnTo>
                  <a:pt x="89609" y="74846"/>
                </a:lnTo>
                <a:lnTo>
                  <a:pt x="95232" y="76568"/>
                </a:lnTo>
                <a:lnTo>
                  <a:pt x="100251" y="77715"/>
                </a:lnTo>
                <a:lnTo>
                  <a:pt x="104867" y="78480"/>
                </a:lnTo>
                <a:lnTo>
                  <a:pt x="109214" y="78990"/>
                </a:lnTo>
                <a:lnTo>
                  <a:pt x="113382" y="79330"/>
                </a:lnTo>
                <a:lnTo>
                  <a:pt x="117431" y="79557"/>
                </a:lnTo>
                <a:lnTo>
                  <a:pt x="121400" y="80978"/>
                </a:lnTo>
                <a:lnTo>
                  <a:pt x="125317" y="83196"/>
                </a:lnTo>
                <a:lnTo>
                  <a:pt x="129197" y="85944"/>
                </a:lnTo>
                <a:lnTo>
                  <a:pt x="133055" y="89046"/>
                </a:lnTo>
                <a:lnTo>
                  <a:pt x="136896" y="92384"/>
                </a:lnTo>
                <a:lnTo>
                  <a:pt x="140727" y="95880"/>
                </a:lnTo>
                <a:lnTo>
                  <a:pt x="144551" y="98210"/>
                </a:lnTo>
                <a:lnTo>
                  <a:pt x="148370" y="99764"/>
                </a:lnTo>
                <a:lnTo>
                  <a:pt x="152186" y="100799"/>
                </a:lnTo>
                <a:lnTo>
                  <a:pt x="157270" y="104030"/>
                </a:lnTo>
                <a:lnTo>
                  <a:pt x="163200" y="108723"/>
                </a:lnTo>
                <a:lnTo>
                  <a:pt x="169693" y="114392"/>
                </a:lnTo>
                <a:lnTo>
                  <a:pt x="174021" y="119442"/>
                </a:lnTo>
                <a:lnTo>
                  <a:pt x="176907" y="124078"/>
                </a:lnTo>
                <a:lnTo>
                  <a:pt x="182678" y="1371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59"/>
          <p:cNvSpPr/>
          <p:nvPr/>
        </p:nvSpPr>
        <p:spPr>
          <a:xfrm>
            <a:off x="6926580" y="3417570"/>
            <a:ext cx="114301" cy="269371"/>
          </a:xfrm>
          <a:custGeom>
            <a:avLst/>
            <a:gdLst/>
            <a:ahLst/>
            <a:cxnLst/>
            <a:rect l="0" t="0" r="0" b="0"/>
            <a:pathLst>
              <a:path w="114301" h="269371">
                <a:moveTo>
                  <a:pt x="0" y="0"/>
                </a:moveTo>
                <a:lnTo>
                  <a:pt x="24270" y="6067"/>
                </a:lnTo>
                <a:lnTo>
                  <a:pt x="30151" y="7855"/>
                </a:lnTo>
                <a:lnTo>
                  <a:pt x="32800" y="9046"/>
                </a:lnTo>
                <a:lnTo>
                  <a:pt x="33995" y="10959"/>
                </a:lnTo>
                <a:lnTo>
                  <a:pt x="34202" y="17358"/>
                </a:lnTo>
                <a:lnTo>
                  <a:pt x="32961" y="20462"/>
                </a:lnTo>
                <a:lnTo>
                  <a:pt x="30864" y="23801"/>
                </a:lnTo>
                <a:lnTo>
                  <a:pt x="28196" y="27297"/>
                </a:lnTo>
                <a:lnTo>
                  <a:pt x="25232" y="34568"/>
                </a:lnTo>
                <a:lnTo>
                  <a:pt x="23914" y="42033"/>
                </a:lnTo>
                <a:lnTo>
                  <a:pt x="23328" y="49585"/>
                </a:lnTo>
                <a:lnTo>
                  <a:pt x="21902" y="55916"/>
                </a:lnTo>
                <a:lnTo>
                  <a:pt x="19681" y="63948"/>
                </a:lnTo>
                <a:lnTo>
                  <a:pt x="16931" y="73111"/>
                </a:lnTo>
                <a:lnTo>
                  <a:pt x="13827" y="80491"/>
                </a:lnTo>
                <a:lnTo>
                  <a:pt x="10488" y="86680"/>
                </a:lnTo>
                <a:lnTo>
                  <a:pt x="6992" y="92077"/>
                </a:lnTo>
                <a:lnTo>
                  <a:pt x="4661" y="98214"/>
                </a:lnTo>
                <a:lnTo>
                  <a:pt x="3107" y="104846"/>
                </a:lnTo>
                <a:lnTo>
                  <a:pt x="2072" y="111807"/>
                </a:lnTo>
                <a:lnTo>
                  <a:pt x="1381" y="120258"/>
                </a:lnTo>
                <a:lnTo>
                  <a:pt x="921" y="129702"/>
                </a:lnTo>
                <a:lnTo>
                  <a:pt x="272" y="154423"/>
                </a:lnTo>
                <a:lnTo>
                  <a:pt x="53" y="174154"/>
                </a:lnTo>
                <a:lnTo>
                  <a:pt x="1305" y="178332"/>
                </a:lnTo>
                <a:lnTo>
                  <a:pt x="3410" y="182388"/>
                </a:lnTo>
                <a:lnTo>
                  <a:pt x="6083" y="186361"/>
                </a:lnTo>
                <a:lnTo>
                  <a:pt x="7865" y="191551"/>
                </a:lnTo>
                <a:lnTo>
                  <a:pt x="9054" y="197551"/>
                </a:lnTo>
                <a:lnTo>
                  <a:pt x="9845" y="204090"/>
                </a:lnTo>
                <a:lnTo>
                  <a:pt x="11643" y="209720"/>
                </a:lnTo>
                <a:lnTo>
                  <a:pt x="14112" y="214743"/>
                </a:lnTo>
                <a:lnTo>
                  <a:pt x="17028" y="219362"/>
                </a:lnTo>
                <a:lnTo>
                  <a:pt x="18972" y="223711"/>
                </a:lnTo>
                <a:lnTo>
                  <a:pt x="21132" y="231930"/>
                </a:lnTo>
                <a:lnTo>
                  <a:pt x="22092" y="239817"/>
                </a:lnTo>
                <a:lnTo>
                  <a:pt x="22347" y="243697"/>
                </a:lnTo>
                <a:lnTo>
                  <a:pt x="23788" y="246285"/>
                </a:lnTo>
                <a:lnTo>
                  <a:pt x="26019" y="248010"/>
                </a:lnTo>
                <a:lnTo>
                  <a:pt x="28776" y="249160"/>
                </a:lnTo>
                <a:lnTo>
                  <a:pt x="38613" y="253824"/>
                </a:lnTo>
                <a:lnTo>
                  <a:pt x="53487" y="261099"/>
                </a:lnTo>
                <a:lnTo>
                  <a:pt x="55978" y="261696"/>
                </a:lnTo>
                <a:lnTo>
                  <a:pt x="58909" y="262094"/>
                </a:lnTo>
                <a:lnTo>
                  <a:pt x="62132" y="262359"/>
                </a:lnTo>
                <a:lnTo>
                  <a:pt x="66821" y="263806"/>
                </a:lnTo>
                <a:lnTo>
                  <a:pt x="72488" y="266040"/>
                </a:lnTo>
                <a:lnTo>
                  <a:pt x="78804" y="268800"/>
                </a:lnTo>
                <a:lnTo>
                  <a:pt x="84287" y="269370"/>
                </a:lnTo>
                <a:lnTo>
                  <a:pt x="89211" y="268480"/>
                </a:lnTo>
                <a:lnTo>
                  <a:pt x="93764" y="266617"/>
                </a:lnTo>
                <a:lnTo>
                  <a:pt x="98069" y="265374"/>
                </a:lnTo>
                <a:lnTo>
                  <a:pt x="102210" y="264546"/>
                </a:lnTo>
                <a:lnTo>
                  <a:pt x="114300" y="2628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60"/>
          <p:cNvSpPr/>
          <p:nvPr/>
        </p:nvSpPr>
        <p:spPr>
          <a:xfrm>
            <a:off x="6995159" y="3474720"/>
            <a:ext cx="182882" cy="160020"/>
          </a:xfrm>
          <a:custGeom>
            <a:avLst/>
            <a:gdLst/>
            <a:ahLst/>
            <a:cxnLst/>
            <a:rect l="0" t="0" r="0" b="0"/>
            <a:pathLst>
              <a:path w="182882" h="160020">
                <a:moveTo>
                  <a:pt x="0" y="0"/>
                </a:moveTo>
                <a:lnTo>
                  <a:pt x="6068" y="12135"/>
                </a:lnTo>
                <a:lnTo>
                  <a:pt x="10396" y="15710"/>
                </a:lnTo>
                <a:lnTo>
                  <a:pt x="15820" y="18093"/>
                </a:lnTo>
                <a:lnTo>
                  <a:pt x="21977" y="19682"/>
                </a:lnTo>
                <a:lnTo>
                  <a:pt x="27352" y="22011"/>
                </a:lnTo>
                <a:lnTo>
                  <a:pt x="32205" y="24834"/>
                </a:lnTo>
                <a:lnTo>
                  <a:pt x="36710" y="27985"/>
                </a:lnTo>
                <a:lnTo>
                  <a:pt x="40984" y="31357"/>
                </a:lnTo>
                <a:lnTo>
                  <a:pt x="45102" y="34874"/>
                </a:lnTo>
                <a:lnTo>
                  <a:pt x="49118" y="38489"/>
                </a:lnTo>
                <a:lnTo>
                  <a:pt x="56967" y="45893"/>
                </a:lnTo>
                <a:lnTo>
                  <a:pt x="60838" y="49645"/>
                </a:lnTo>
                <a:lnTo>
                  <a:pt x="67229" y="57226"/>
                </a:lnTo>
                <a:lnTo>
                  <a:pt x="84490" y="79197"/>
                </a:lnTo>
                <a:lnTo>
                  <a:pt x="93157" y="88358"/>
                </a:lnTo>
                <a:lnTo>
                  <a:pt x="101475" y="95735"/>
                </a:lnTo>
                <a:lnTo>
                  <a:pt x="109560" y="101923"/>
                </a:lnTo>
                <a:lnTo>
                  <a:pt x="116220" y="107319"/>
                </a:lnTo>
                <a:lnTo>
                  <a:pt x="121930" y="112186"/>
                </a:lnTo>
                <a:lnTo>
                  <a:pt x="127007" y="116700"/>
                </a:lnTo>
                <a:lnTo>
                  <a:pt x="136035" y="125103"/>
                </a:lnTo>
                <a:lnTo>
                  <a:pt x="145550" y="134341"/>
                </a:lnTo>
                <a:lnTo>
                  <a:pt x="167538" y="156137"/>
                </a:lnTo>
                <a:lnTo>
                  <a:pt x="170112" y="157431"/>
                </a:lnTo>
                <a:lnTo>
                  <a:pt x="173098" y="158293"/>
                </a:lnTo>
                <a:lnTo>
                  <a:pt x="182881" y="1600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61"/>
          <p:cNvSpPr/>
          <p:nvPr/>
        </p:nvSpPr>
        <p:spPr>
          <a:xfrm>
            <a:off x="7075169" y="3463289"/>
            <a:ext cx="114301" cy="160021"/>
          </a:xfrm>
          <a:custGeom>
            <a:avLst/>
            <a:gdLst/>
            <a:ahLst/>
            <a:cxnLst/>
            <a:rect l="0" t="0" r="0" b="0"/>
            <a:pathLst>
              <a:path w="114301" h="160021">
                <a:moveTo>
                  <a:pt x="114300" y="0"/>
                </a:moveTo>
                <a:lnTo>
                  <a:pt x="98392" y="15909"/>
                </a:lnTo>
                <a:lnTo>
                  <a:pt x="96075" y="19496"/>
                </a:lnTo>
                <a:lnTo>
                  <a:pt x="94530" y="23158"/>
                </a:lnTo>
                <a:lnTo>
                  <a:pt x="93500" y="26869"/>
                </a:lnTo>
                <a:lnTo>
                  <a:pt x="91543" y="30612"/>
                </a:lnTo>
                <a:lnTo>
                  <a:pt x="88969" y="34379"/>
                </a:lnTo>
                <a:lnTo>
                  <a:pt x="85983" y="38159"/>
                </a:lnTo>
                <a:lnTo>
                  <a:pt x="82722" y="43219"/>
                </a:lnTo>
                <a:lnTo>
                  <a:pt x="79278" y="49133"/>
                </a:lnTo>
                <a:lnTo>
                  <a:pt x="75713" y="55615"/>
                </a:lnTo>
                <a:lnTo>
                  <a:pt x="69525" y="65017"/>
                </a:lnTo>
                <a:lnTo>
                  <a:pt x="52490" y="89010"/>
                </a:lnTo>
                <a:lnTo>
                  <a:pt x="46424" y="98711"/>
                </a:lnTo>
                <a:lnTo>
                  <a:pt x="42380" y="106447"/>
                </a:lnTo>
                <a:lnTo>
                  <a:pt x="39683" y="112875"/>
                </a:lnTo>
                <a:lnTo>
                  <a:pt x="35345" y="118430"/>
                </a:lnTo>
                <a:lnTo>
                  <a:pt x="29914" y="123404"/>
                </a:lnTo>
                <a:lnTo>
                  <a:pt x="23753" y="127989"/>
                </a:lnTo>
                <a:lnTo>
                  <a:pt x="19645" y="132316"/>
                </a:lnTo>
                <a:lnTo>
                  <a:pt x="16907" y="136471"/>
                </a:lnTo>
                <a:lnTo>
                  <a:pt x="0" y="1600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62"/>
          <p:cNvSpPr/>
          <p:nvPr/>
        </p:nvSpPr>
        <p:spPr>
          <a:xfrm>
            <a:off x="7212330" y="3522028"/>
            <a:ext cx="148590" cy="9843"/>
          </a:xfrm>
          <a:custGeom>
            <a:avLst/>
            <a:gdLst/>
            <a:ahLst/>
            <a:cxnLst/>
            <a:rect l="0" t="0" r="0" b="0"/>
            <a:pathLst>
              <a:path w="148590" h="9843">
                <a:moveTo>
                  <a:pt x="0" y="9842"/>
                </a:moveTo>
                <a:lnTo>
                  <a:pt x="37885" y="9842"/>
                </a:lnTo>
                <a:lnTo>
                  <a:pt x="45576" y="8572"/>
                </a:lnTo>
                <a:lnTo>
                  <a:pt x="51974" y="6455"/>
                </a:lnTo>
                <a:lnTo>
                  <a:pt x="57509" y="3774"/>
                </a:lnTo>
                <a:lnTo>
                  <a:pt x="62470" y="1986"/>
                </a:lnTo>
                <a:lnTo>
                  <a:pt x="67046" y="794"/>
                </a:lnTo>
                <a:lnTo>
                  <a:pt x="71368" y="0"/>
                </a:lnTo>
                <a:lnTo>
                  <a:pt x="75518" y="741"/>
                </a:lnTo>
                <a:lnTo>
                  <a:pt x="79555" y="2504"/>
                </a:lnTo>
                <a:lnTo>
                  <a:pt x="83516" y="4950"/>
                </a:lnTo>
                <a:lnTo>
                  <a:pt x="87427" y="6580"/>
                </a:lnTo>
                <a:lnTo>
                  <a:pt x="91305" y="7668"/>
                </a:lnTo>
                <a:lnTo>
                  <a:pt x="95160" y="8392"/>
                </a:lnTo>
                <a:lnTo>
                  <a:pt x="100270" y="7605"/>
                </a:lnTo>
                <a:lnTo>
                  <a:pt x="106217" y="5811"/>
                </a:lnTo>
                <a:lnTo>
                  <a:pt x="112721" y="3344"/>
                </a:lnTo>
                <a:lnTo>
                  <a:pt x="118327" y="2970"/>
                </a:lnTo>
                <a:lnTo>
                  <a:pt x="123334" y="3990"/>
                </a:lnTo>
                <a:lnTo>
                  <a:pt x="134428" y="8686"/>
                </a:lnTo>
                <a:lnTo>
                  <a:pt x="136609" y="9071"/>
                </a:lnTo>
                <a:lnTo>
                  <a:pt x="139332" y="9328"/>
                </a:lnTo>
                <a:lnTo>
                  <a:pt x="148589" y="98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63"/>
          <p:cNvSpPr/>
          <p:nvPr/>
        </p:nvSpPr>
        <p:spPr>
          <a:xfrm>
            <a:off x="7258050" y="3451859"/>
            <a:ext cx="45720" cy="171451"/>
          </a:xfrm>
          <a:custGeom>
            <a:avLst/>
            <a:gdLst/>
            <a:ahLst/>
            <a:cxnLst/>
            <a:rect l="0" t="0" r="0" b="0"/>
            <a:pathLst>
              <a:path w="45720" h="171451">
                <a:moveTo>
                  <a:pt x="0" y="0"/>
                </a:moveTo>
                <a:lnTo>
                  <a:pt x="6067" y="12136"/>
                </a:lnTo>
                <a:lnTo>
                  <a:pt x="7855" y="16981"/>
                </a:lnTo>
                <a:lnTo>
                  <a:pt x="9046" y="21481"/>
                </a:lnTo>
                <a:lnTo>
                  <a:pt x="9841" y="25751"/>
                </a:lnTo>
                <a:lnTo>
                  <a:pt x="11640" y="29867"/>
                </a:lnTo>
                <a:lnTo>
                  <a:pt x="14110" y="33882"/>
                </a:lnTo>
                <a:lnTo>
                  <a:pt x="17026" y="37828"/>
                </a:lnTo>
                <a:lnTo>
                  <a:pt x="18971" y="41729"/>
                </a:lnTo>
                <a:lnTo>
                  <a:pt x="20267" y="45599"/>
                </a:lnTo>
                <a:lnTo>
                  <a:pt x="21132" y="49450"/>
                </a:lnTo>
                <a:lnTo>
                  <a:pt x="21707" y="54557"/>
                </a:lnTo>
                <a:lnTo>
                  <a:pt x="22091" y="60501"/>
                </a:lnTo>
                <a:lnTo>
                  <a:pt x="22518" y="72609"/>
                </a:lnTo>
                <a:lnTo>
                  <a:pt x="22759" y="86566"/>
                </a:lnTo>
                <a:lnTo>
                  <a:pt x="22814" y="94778"/>
                </a:lnTo>
                <a:lnTo>
                  <a:pt x="24099" y="98745"/>
                </a:lnTo>
                <a:lnTo>
                  <a:pt x="26227" y="102660"/>
                </a:lnTo>
                <a:lnTo>
                  <a:pt x="28914" y="106540"/>
                </a:lnTo>
                <a:lnTo>
                  <a:pt x="30705" y="110397"/>
                </a:lnTo>
                <a:lnTo>
                  <a:pt x="31900" y="114238"/>
                </a:lnTo>
                <a:lnTo>
                  <a:pt x="32697" y="118069"/>
                </a:lnTo>
                <a:lnTo>
                  <a:pt x="33228" y="121893"/>
                </a:lnTo>
                <a:lnTo>
                  <a:pt x="33581" y="125712"/>
                </a:lnTo>
                <a:lnTo>
                  <a:pt x="33817" y="129528"/>
                </a:lnTo>
                <a:lnTo>
                  <a:pt x="35245" y="134612"/>
                </a:lnTo>
                <a:lnTo>
                  <a:pt x="37466" y="140542"/>
                </a:lnTo>
                <a:lnTo>
                  <a:pt x="45719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64"/>
          <p:cNvSpPr/>
          <p:nvPr/>
        </p:nvSpPr>
        <p:spPr>
          <a:xfrm>
            <a:off x="7383780" y="3468216"/>
            <a:ext cx="170822" cy="349367"/>
          </a:xfrm>
          <a:custGeom>
            <a:avLst/>
            <a:gdLst/>
            <a:ahLst/>
            <a:cxnLst/>
            <a:rect l="0" t="0" r="0" b="0"/>
            <a:pathLst>
              <a:path w="170822" h="349367">
                <a:moveTo>
                  <a:pt x="0" y="29363"/>
                </a:moveTo>
                <a:lnTo>
                  <a:pt x="6068" y="41499"/>
                </a:lnTo>
                <a:lnTo>
                  <a:pt x="9125" y="45074"/>
                </a:lnTo>
                <a:lnTo>
                  <a:pt x="12432" y="47457"/>
                </a:lnTo>
                <a:lnTo>
                  <a:pt x="15908" y="49046"/>
                </a:lnTo>
                <a:lnTo>
                  <a:pt x="18226" y="52645"/>
                </a:lnTo>
                <a:lnTo>
                  <a:pt x="20800" y="63417"/>
                </a:lnTo>
                <a:lnTo>
                  <a:pt x="21944" y="73285"/>
                </a:lnTo>
                <a:lnTo>
                  <a:pt x="22453" y="81904"/>
                </a:lnTo>
                <a:lnTo>
                  <a:pt x="22679" y="89968"/>
                </a:lnTo>
                <a:lnTo>
                  <a:pt x="24009" y="93897"/>
                </a:lnTo>
                <a:lnTo>
                  <a:pt x="28874" y="101648"/>
                </a:lnTo>
                <a:lnTo>
                  <a:pt x="32685" y="107085"/>
                </a:lnTo>
                <a:lnTo>
                  <a:pt x="36963" y="111743"/>
                </a:lnTo>
                <a:lnTo>
                  <a:pt x="43990" y="119014"/>
                </a:lnTo>
                <a:lnTo>
                  <a:pt x="45837" y="119611"/>
                </a:lnTo>
                <a:lnTo>
                  <a:pt x="48338" y="120008"/>
                </a:lnTo>
                <a:lnTo>
                  <a:pt x="51275" y="120273"/>
                </a:lnTo>
                <a:lnTo>
                  <a:pt x="54503" y="120450"/>
                </a:lnTo>
                <a:lnTo>
                  <a:pt x="61477" y="120647"/>
                </a:lnTo>
                <a:lnTo>
                  <a:pt x="63845" y="119429"/>
                </a:lnTo>
                <a:lnTo>
                  <a:pt x="65423" y="117347"/>
                </a:lnTo>
                <a:lnTo>
                  <a:pt x="66475" y="114689"/>
                </a:lnTo>
                <a:lnTo>
                  <a:pt x="67956" y="104881"/>
                </a:lnTo>
                <a:lnTo>
                  <a:pt x="69434" y="102568"/>
                </a:lnTo>
                <a:lnTo>
                  <a:pt x="71689" y="101026"/>
                </a:lnTo>
                <a:lnTo>
                  <a:pt x="74463" y="99999"/>
                </a:lnTo>
                <a:lnTo>
                  <a:pt x="76312" y="96774"/>
                </a:lnTo>
                <a:lnTo>
                  <a:pt x="78366" y="86417"/>
                </a:lnTo>
                <a:lnTo>
                  <a:pt x="78914" y="80099"/>
                </a:lnTo>
                <a:lnTo>
                  <a:pt x="79279" y="73347"/>
                </a:lnTo>
                <a:lnTo>
                  <a:pt x="79523" y="66306"/>
                </a:lnTo>
                <a:lnTo>
                  <a:pt x="78414" y="60342"/>
                </a:lnTo>
                <a:lnTo>
                  <a:pt x="72058" y="45880"/>
                </a:lnTo>
                <a:lnTo>
                  <a:pt x="70126" y="37551"/>
                </a:lnTo>
                <a:lnTo>
                  <a:pt x="69610" y="31011"/>
                </a:lnTo>
                <a:lnTo>
                  <a:pt x="69267" y="22842"/>
                </a:lnTo>
                <a:lnTo>
                  <a:pt x="69037" y="13586"/>
                </a:lnTo>
                <a:lnTo>
                  <a:pt x="70154" y="7415"/>
                </a:lnTo>
                <a:lnTo>
                  <a:pt x="72170" y="3301"/>
                </a:lnTo>
                <a:lnTo>
                  <a:pt x="74784" y="559"/>
                </a:lnTo>
                <a:lnTo>
                  <a:pt x="76525" y="0"/>
                </a:lnTo>
                <a:lnTo>
                  <a:pt x="77687" y="898"/>
                </a:lnTo>
                <a:lnTo>
                  <a:pt x="78461" y="2767"/>
                </a:lnTo>
                <a:lnTo>
                  <a:pt x="80248" y="4012"/>
                </a:lnTo>
                <a:lnTo>
                  <a:pt x="82708" y="4843"/>
                </a:lnTo>
                <a:lnTo>
                  <a:pt x="85619" y="5396"/>
                </a:lnTo>
                <a:lnTo>
                  <a:pt x="87559" y="7035"/>
                </a:lnTo>
                <a:lnTo>
                  <a:pt x="88853" y="9398"/>
                </a:lnTo>
                <a:lnTo>
                  <a:pt x="90290" y="15410"/>
                </a:lnTo>
                <a:lnTo>
                  <a:pt x="90929" y="22315"/>
                </a:lnTo>
                <a:lnTo>
                  <a:pt x="93639" y="27205"/>
                </a:lnTo>
                <a:lnTo>
                  <a:pt x="97986" y="33004"/>
                </a:lnTo>
                <a:lnTo>
                  <a:pt x="103424" y="39411"/>
                </a:lnTo>
                <a:lnTo>
                  <a:pt x="108320" y="46222"/>
                </a:lnTo>
                <a:lnTo>
                  <a:pt x="112853" y="53302"/>
                </a:lnTo>
                <a:lnTo>
                  <a:pt x="117145" y="60563"/>
                </a:lnTo>
                <a:lnTo>
                  <a:pt x="121276" y="69213"/>
                </a:lnTo>
                <a:lnTo>
                  <a:pt x="125301" y="78789"/>
                </a:lnTo>
                <a:lnTo>
                  <a:pt x="129254" y="88985"/>
                </a:lnTo>
                <a:lnTo>
                  <a:pt x="133159" y="97051"/>
                </a:lnTo>
                <a:lnTo>
                  <a:pt x="137033" y="103698"/>
                </a:lnTo>
                <a:lnTo>
                  <a:pt x="140885" y="109400"/>
                </a:lnTo>
                <a:lnTo>
                  <a:pt x="145165" y="119122"/>
                </a:lnTo>
                <a:lnTo>
                  <a:pt x="148337" y="128946"/>
                </a:lnTo>
                <a:lnTo>
                  <a:pt x="150961" y="135122"/>
                </a:lnTo>
                <a:lnTo>
                  <a:pt x="153980" y="141779"/>
                </a:lnTo>
                <a:lnTo>
                  <a:pt x="157264" y="150027"/>
                </a:lnTo>
                <a:lnTo>
                  <a:pt x="164298" y="169352"/>
                </a:lnTo>
                <a:lnTo>
                  <a:pt x="166682" y="178569"/>
                </a:lnTo>
                <a:lnTo>
                  <a:pt x="168271" y="187254"/>
                </a:lnTo>
                <a:lnTo>
                  <a:pt x="169330" y="195584"/>
                </a:lnTo>
                <a:lnTo>
                  <a:pt x="170037" y="203677"/>
                </a:lnTo>
                <a:lnTo>
                  <a:pt x="170507" y="211612"/>
                </a:lnTo>
                <a:lnTo>
                  <a:pt x="170821" y="219443"/>
                </a:lnTo>
                <a:lnTo>
                  <a:pt x="169761" y="227203"/>
                </a:lnTo>
                <a:lnTo>
                  <a:pt x="167784" y="234916"/>
                </a:lnTo>
                <a:lnTo>
                  <a:pt x="165196" y="242599"/>
                </a:lnTo>
                <a:lnTo>
                  <a:pt x="163470" y="250260"/>
                </a:lnTo>
                <a:lnTo>
                  <a:pt x="162320" y="257908"/>
                </a:lnTo>
                <a:lnTo>
                  <a:pt x="161554" y="265546"/>
                </a:lnTo>
                <a:lnTo>
                  <a:pt x="159771" y="271909"/>
                </a:lnTo>
                <a:lnTo>
                  <a:pt x="157315" y="277420"/>
                </a:lnTo>
                <a:lnTo>
                  <a:pt x="154406" y="282365"/>
                </a:lnTo>
                <a:lnTo>
                  <a:pt x="144402" y="298018"/>
                </a:lnTo>
                <a:lnTo>
                  <a:pt x="138177" y="307527"/>
                </a:lnTo>
                <a:lnTo>
                  <a:pt x="131489" y="316406"/>
                </a:lnTo>
                <a:lnTo>
                  <a:pt x="124488" y="324865"/>
                </a:lnTo>
                <a:lnTo>
                  <a:pt x="117283" y="333044"/>
                </a:lnTo>
                <a:lnTo>
                  <a:pt x="111209" y="338497"/>
                </a:lnTo>
                <a:lnTo>
                  <a:pt x="105889" y="342133"/>
                </a:lnTo>
                <a:lnTo>
                  <a:pt x="94293" y="347967"/>
                </a:lnTo>
                <a:lnTo>
                  <a:pt x="89321" y="348765"/>
                </a:lnTo>
                <a:lnTo>
                  <a:pt x="86217" y="348978"/>
                </a:lnTo>
                <a:lnTo>
                  <a:pt x="82878" y="349120"/>
                </a:lnTo>
                <a:lnTo>
                  <a:pt x="70713" y="349366"/>
                </a:lnTo>
                <a:lnTo>
                  <a:pt x="66142" y="346000"/>
                </a:lnTo>
                <a:lnTo>
                  <a:pt x="57150" y="3379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65"/>
          <p:cNvSpPr/>
          <p:nvPr/>
        </p:nvSpPr>
        <p:spPr>
          <a:xfrm>
            <a:off x="7429500" y="3383279"/>
            <a:ext cx="205538" cy="354271"/>
          </a:xfrm>
          <a:custGeom>
            <a:avLst/>
            <a:gdLst/>
            <a:ahLst/>
            <a:cxnLst/>
            <a:rect l="0" t="0" r="0" b="0"/>
            <a:pathLst>
              <a:path w="205538" h="354271">
                <a:moveTo>
                  <a:pt x="0" y="0"/>
                </a:moveTo>
                <a:lnTo>
                  <a:pt x="6067" y="6068"/>
                </a:lnTo>
                <a:lnTo>
                  <a:pt x="10395" y="9126"/>
                </a:lnTo>
                <a:lnTo>
                  <a:pt x="15819" y="12434"/>
                </a:lnTo>
                <a:lnTo>
                  <a:pt x="21976" y="15910"/>
                </a:lnTo>
                <a:lnTo>
                  <a:pt x="32430" y="20767"/>
                </a:lnTo>
                <a:lnTo>
                  <a:pt x="60980" y="32937"/>
                </a:lnTo>
                <a:lnTo>
                  <a:pt x="72403" y="38468"/>
                </a:lnTo>
                <a:lnTo>
                  <a:pt x="81289" y="43426"/>
                </a:lnTo>
                <a:lnTo>
                  <a:pt x="88482" y="48000"/>
                </a:lnTo>
                <a:lnTo>
                  <a:pt x="95818" y="52320"/>
                </a:lnTo>
                <a:lnTo>
                  <a:pt x="103249" y="56471"/>
                </a:lnTo>
                <a:lnTo>
                  <a:pt x="110742" y="60507"/>
                </a:lnTo>
                <a:lnTo>
                  <a:pt x="117008" y="64468"/>
                </a:lnTo>
                <a:lnTo>
                  <a:pt x="122456" y="68379"/>
                </a:lnTo>
                <a:lnTo>
                  <a:pt x="127357" y="72256"/>
                </a:lnTo>
                <a:lnTo>
                  <a:pt x="131895" y="77381"/>
                </a:lnTo>
                <a:lnTo>
                  <a:pt x="136190" y="83338"/>
                </a:lnTo>
                <a:lnTo>
                  <a:pt x="140323" y="89848"/>
                </a:lnTo>
                <a:lnTo>
                  <a:pt x="145619" y="95459"/>
                </a:lnTo>
                <a:lnTo>
                  <a:pt x="151689" y="100469"/>
                </a:lnTo>
                <a:lnTo>
                  <a:pt x="158276" y="105080"/>
                </a:lnTo>
                <a:lnTo>
                  <a:pt x="163937" y="110693"/>
                </a:lnTo>
                <a:lnTo>
                  <a:pt x="168981" y="116976"/>
                </a:lnTo>
                <a:lnTo>
                  <a:pt x="173614" y="123704"/>
                </a:lnTo>
                <a:lnTo>
                  <a:pt x="177972" y="129460"/>
                </a:lnTo>
                <a:lnTo>
                  <a:pt x="182148" y="134567"/>
                </a:lnTo>
                <a:lnTo>
                  <a:pt x="186202" y="139241"/>
                </a:lnTo>
                <a:lnTo>
                  <a:pt x="190175" y="147438"/>
                </a:lnTo>
                <a:lnTo>
                  <a:pt x="194093" y="157982"/>
                </a:lnTo>
                <a:lnTo>
                  <a:pt x="197976" y="170092"/>
                </a:lnTo>
                <a:lnTo>
                  <a:pt x="200563" y="180705"/>
                </a:lnTo>
                <a:lnTo>
                  <a:pt x="202289" y="190319"/>
                </a:lnTo>
                <a:lnTo>
                  <a:pt x="203438" y="199270"/>
                </a:lnTo>
                <a:lnTo>
                  <a:pt x="204206" y="207777"/>
                </a:lnTo>
                <a:lnTo>
                  <a:pt x="204716" y="215988"/>
                </a:lnTo>
                <a:lnTo>
                  <a:pt x="205285" y="231885"/>
                </a:lnTo>
                <a:lnTo>
                  <a:pt x="205537" y="247417"/>
                </a:lnTo>
                <a:lnTo>
                  <a:pt x="204334" y="256385"/>
                </a:lnTo>
                <a:lnTo>
                  <a:pt x="202263" y="266173"/>
                </a:lnTo>
                <a:lnTo>
                  <a:pt x="199612" y="276509"/>
                </a:lnTo>
                <a:lnTo>
                  <a:pt x="197844" y="285940"/>
                </a:lnTo>
                <a:lnTo>
                  <a:pt x="196666" y="294767"/>
                </a:lnTo>
                <a:lnTo>
                  <a:pt x="195881" y="303191"/>
                </a:lnTo>
                <a:lnTo>
                  <a:pt x="194087" y="310078"/>
                </a:lnTo>
                <a:lnTo>
                  <a:pt x="186765" y="325838"/>
                </a:lnTo>
                <a:lnTo>
                  <a:pt x="184606" y="334470"/>
                </a:lnTo>
                <a:lnTo>
                  <a:pt x="180261" y="342540"/>
                </a:lnTo>
                <a:lnTo>
                  <a:pt x="173190" y="352001"/>
                </a:lnTo>
                <a:lnTo>
                  <a:pt x="171340" y="352778"/>
                </a:lnTo>
                <a:lnTo>
                  <a:pt x="165898" y="353640"/>
                </a:lnTo>
                <a:lnTo>
                  <a:pt x="160535" y="354270"/>
                </a:lnTo>
                <a:lnTo>
                  <a:pt x="156862" y="350917"/>
                </a:lnTo>
                <a:lnTo>
                  <a:pt x="148590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66"/>
          <p:cNvSpPr/>
          <p:nvPr/>
        </p:nvSpPr>
        <p:spPr>
          <a:xfrm>
            <a:off x="7749540" y="2651759"/>
            <a:ext cx="194311" cy="102870"/>
          </a:xfrm>
          <a:custGeom>
            <a:avLst/>
            <a:gdLst/>
            <a:ahLst/>
            <a:cxnLst/>
            <a:rect l="0" t="0" r="0" b="0"/>
            <a:pathLst>
              <a:path w="194311" h="102870">
                <a:moveTo>
                  <a:pt x="0" y="68580"/>
                </a:moveTo>
                <a:lnTo>
                  <a:pt x="6068" y="74648"/>
                </a:lnTo>
                <a:lnTo>
                  <a:pt x="9125" y="76436"/>
                </a:lnTo>
                <a:lnTo>
                  <a:pt x="12432" y="77627"/>
                </a:lnTo>
                <a:lnTo>
                  <a:pt x="20800" y="79540"/>
                </a:lnTo>
                <a:lnTo>
                  <a:pt x="22756" y="80967"/>
                </a:lnTo>
                <a:lnTo>
                  <a:pt x="25331" y="83188"/>
                </a:lnTo>
                <a:lnTo>
                  <a:pt x="28317" y="85939"/>
                </a:lnTo>
                <a:lnTo>
                  <a:pt x="32848" y="89043"/>
                </a:lnTo>
                <a:lnTo>
                  <a:pt x="38408" y="92382"/>
                </a:lnTo>
                <a:lnTo>
                  <a:pt x="53447" y="100799"/>
                </a:lnTo>
                <a:lnTo>
                  <a:pt x="58891" y="101950"/>
                </a:lnTo>
                <a:lnTo>
                  <a:pt x="62120" y="102257"/>
                </a:lnTo>
                <a:lnTo>
                  <a:pt x="65543" y="102461"/>
                </a:lnTo>
                <a:lnTo>
                  <a:pt x="72733" y="102688"/>
                </a:lnTo>
                <a:lnTo>
                  <a:pt x="91485" y="102847"/>
                </a:lnTo>
                <a:lnTo>
                  <a:pt x="108271" y="102869"/>
                </a:lnTo>
                <a:lnTo>
                  <a:pt x="111551" y="101600"/>
                </a:lnTo>
                <a:lnTo>
                  <a:pt x="115007" y="99483"/>
                </a:lnTo>
                <a:lnTo>
                  <a:pt x="118582" y="96802"/>
                </a:lnTo>
                <a:lnTo>
                  <a:pt x="122234" y="95015"/>
                </a:lnTo>
                <a:lnTo>
                  <a:pt x="125939" y="93823"/>
                </a:lnTo>
                <a:lnTo>
                  <a:pt x="129679" y="93029"/>
                </a:lnTo>
                <a:lnTo>
                  <a:pt x="133443" y="92500"/>
                </a:lnTo>
                <a:lnTo>
                  <a:pt x="137222" y="92147"/>
                </a:lnTo>
                <a:lnTo>
                  <a:pt x="141011" y="91911"/>
                </a:lnTo>
                <a:lnTo>
                  <a:pt x="143537" y="90484"/>
                </a:lnTo>
                <a:lnTo>
                  <a:pt x="145221" y="88263"/>
                </a:lnTo>
                <a:lnTo>
                  <a:pt x="146343" y="85512"/>
                </a:lnTo>
                <a:lnTo>
                  <a:pt x="148363" y="83678"/>
                </a:lnTo>
                <a:lnTo>
                  <a:pt x="150978" y="82456"/>
                </a:lnTo>
                <a:lnTo>
                  <a:pt x="153992" y="81641"/>
                </a:lnTo>
                <a:lnTo>
                  <a:pt x="157271" y="79827"/>
                </a:lnTo>
                <a:lnTo>
                  <a:pt x="160728" y="77348"/>
                </a:lnTo>
                <a:lnTo>
                  <a:pt x="164301" y="74426"/>
                </a:lnTo>
                <a:lnTo>
                  <a:pt x="166684" y="71207"/>
                </a:lnTo>
                <a:lnTo>
                  <a:pt x="168272" y="67792"/>
                </a:lnTo>
                <a:lnTo>
                  <a:pt x="169331" y="64245"/>
                </a:lnTo>
                <a:lnTo>
                  <a:pt x="171308" y="60610"/>
                </a:lnTo>
                <a:lnTo>
                  <a:pt x="173894" y="56917"/>
                </a:lnTo>
                <a:lnTo>
                  <a:pt x="176890" y="53185"/>
                </a:lnTo>
                <a:lnTo>
                  <a:pt x="178886" y="49427"/>
                </a:lnTo>
                <a:lnTo>
                  <a:pt x="180217" y="45651"/>
                </a:lnTo>
                <a:lnTo>
                  <a:pt x="181105" y="41864"/>
                </a:lnTo>
                <a:lnTo>
                  <a:pt x="182967" y="39340"/>
                </a:lnTo>
                <a:lnTo>
                  <a:pt x="185477" y="37657"/>
                </a:lnTo>
                <a:lnTo>
                  <a:pt x="188421" y="36535"/>
                </a:lnTo>
                <a:lnTo>
                  <a:pt x="190384" y="34517"/>
                </a:lnTo>
                <a:lnTo>
                  <a:pt x="191693" y="31901"/>
                </a:lnTo>
                <a:lnTo>
                  <a:pt x="193792" y="24646"/>
                </a:lnTo>
                <a:lnTo>
                  <a:pt x="193965" y="22781"/>
                </a:lnTo>
                <a:lnTo>
                  <a:pt x="194080" y="20268"/>
                </a:lnTo>
                <a:lnTo>
                  <a:pt x="194264" y="13176"/>
                </a:lnTo>
                <a:lnTo>
                  <a:pt x="19431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67"/>
          <p:cNvSpPr/>
          <p:nvPr/>
        </p:nvSpPr>
        <p:spPr>
          <a:xfrm>
            <a:off x="7715250" y="3349142"/>
            <a:ext cx="251460" cy="79859"/>
          </a:xfrm>
          <a:custGeom>
            <a:avLst/>
            <a:gdLst/>
            <a:ahLst/>
            <a:cxnLst/>
            <a:rect l="0" t="0" r="0" b="0"/>
            <a:pathLst>
              <a:path w="251460" h="79859">
                <a:moveTo>
                  <a:pt x="0" y="34137"/>
                </a:moveTo>
                <a:lnTo>
                  <a:pt x="12135" y="28070"/>
                </a:lnTo>
                <a:lnTo>
                  <a:pt x="16980" y="26282"/>
                </a:lnTo>
                <a:lnTo>
                  <a:pt x="21480" y="25091"/>
                </a:lnTo>
                <a:lnTo>
                  <a:pt x="25750" y="24296"/>
                </a:lnTo>
                <a:lnTo>
                  <a:pt x="31136" y="22497"/>
                </a:lnTo>
                <a:lnTo>
                  <a:pt x="37268" y="20027"/>
                </a:lnTo>
                <a:lnTo>
                  <a:pt x="43894" y="17110"/>
                </a:lnTo>
                <a:lnTo>
                  <a:pt x="49583" y="15166"/>
                </a:lnTo>
                <a:lnTo>
                  <a:pt x="54645" y="13870"/>
                </a:lnTo>
                <a:lnTo>
                  <a:pt x="59290" y="13006"/>
                </a:lnTo>
                <a:lnTo>
                  <a:pt x="63656" y="11159"/>
                </a:lnTo>
                <a:lnTo>
                  <a:pt x="67838" y="8659"/>
                </a:lnTo>
                <a:lnTo>
                  <a:pt x="71895" y="5722"/>
                </a:lnTo>
                <a:lnTo>
                  <a:pt x="77140" y="3764"/>
                </a:lnTo>
                <a:lnTo>
                  <a:pt x="83177" y="2458"/>
                </a:lnTo>
                <a:lnTo>
                  <a:pt x="89741" y="1588"/>
                </a:lnTo>
                <a:lnTo>
                  <a:pt x="95387" y="1008"/>
                </a:lnTo>
                <a:lnTo>
                  <a:pt x="100421" y="621"/>
                </a:lnTo>
                <a:lnTo>
                  <a:pt x="105047" y="363"/>
                </a:lnTo>
                <a:lnTo>
                  <a:pt x="123734" y="77"/>
                </a:lnTo>
                <a:lnTo>
                  <a:pt x="135829" y="0"/>
                </a:lnTo>
                <a:lnTo>
                  <a:pt x="145163" y="1219"/>
                </a:lnTo>
                <a:lnTo>
                  <a:pt x="152655" y="3302"/>
                </a:lnTo>
                <a:lnTo>
                  <a:pt x="158920" y="5960"/>
                </a:lnTo>
                <a:lnTo>
                  <a:pt x="172654" y="12301"/>
                </a:lnTo>
                <a:lnTo>
                  <a:pt x="179872" y="15770"/>
                </a:lnTo>
                <a:lnTo>
                  <a:pt x="185956" y="19353"/>
                </a:lnTo>
                <a:lnTo>
                  <a:pt x="191279" y="23011"/>
                </a:lnTo>
                <a:lnTo>
                  <a:pt x="196099" y="26720"/>
                </a:lnTo>
                <a:lnTo>
                  <a:pt x="200583" y="30462"/>
                </a:lnTo>
                <a:lnTo>
                  <a:pt x="204841" y="34227"/>
                </a:lnTo>
                <a:lnTo>
                  <a:pt x="212961" y="41797"/>
                </a:lnTo>
                <a:lnTo>
                  <a:pt x="228520" y="57005"/>
                </a:lnTo>
                <a:lnTo>
                  <a:pt x="251459" y="798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68"/>
          <p:cNvSpPr/>
          <p:nvPr/>
        </p:nvSpPr>
        <p:spPr>
          <a:xfrm>
            <a:off x="7372350" y="2263139"/>
            <a:ext cx="68581" cy="285751"/>
          </a:xfrm>
          <a:custGeom>
            <a:avLst/>
            <a:gdLst/>
            <a:ahLst/>
            <a:cxnLst/>
            <a:rect l="0" t="0" r="0" b="0"/>
            <a:pathLst>
              <a:path w="68581" h="285751">
                <a:moveTo>
                  <a:pt x="0" y="0"/>
                </a:moveTo>
                <a:lnTo>
                  <a:pt x="12135" y="6068"/>
                </a:lnTo>
                <a:lnTo>
                  <a:pt x="15710" y="9126"/>
                </a:lnTo>
                <a:lnTo>
                  <a:pt x="18093" y="12434"/>
                </a:lnTo>
                <a:lnTo>
                  <a:pt x="19682" y="15909"/>
                </a:lnTo>
                <a:lnTo>
                  <a:pt x="22011" y="19496"/>
                </a:lnTo>
                <a:lnTo>
                  <a:pt x="24834" y="23158"/>
                </a:lnTo>
                <a:lnTo>
                  <a:pt x="27985" y="26869"/>
                </a:lnTo>
                <a:lnTo>
                  <a:pt x="30087" y="31883"/>
                </a:lnTo>
                <a:lnTo>
                  <a:pt x="31488" y="37765"/>
                </a:lnTo>
                <a:lnTo>
                  <a:pt x="32422" y="44227"/>
                </a:lnTo>
                <a:lnTo>
                  <a:pt x="33044" y="49805"/>
                </a:lnTo>
                <a:lnTo>
                  <a:pt x="33459" y="54793"/>
                </a:lnTo>
                <a:lnTo>
                  <a:pt x="33736" y="59389"/>
                </a:lnTo>
                <a:lnTo>
                  <a:pt x="35191" y="64993"/>
                </a:lnTo>
                <a:lnTo>
                  <a:pt x="37431" y="71269"/>
                </a:lnTo>
                <a:lnTo>
                  <a:pt x="40193" y="77993"/>
                </a:lnTo>
                <a:lnTo>
                  <a:pt x="42035" y="83745"/>
                </a:lnTo>
                <a:lnTo>
                  <a:pt x="43264" y="88850"/>
                </a:lnTo>
                <a:lnTo>
                  <a:pt x="44082" y="93524"/>
                </a:lnTo>
                <a:lnTo>
                  <a:pt x="44628" y="99179"/>
                </a:lnTo>
                <a:lnTo>
                  <a:pt x="44992" y="105490"/>
                </a:lnTo>
                <a:lnTo>
                  <a:pt x="45234" y="112237"/>
                </a:lnTo>
                <a:lnTo>
                  <a:pt x="46666" y="121815"/>
                </a:lnTo>
                <a:lnTo>
                  <a:pt x="48890" y="133280"/>
                </a:lnTo>
                <a:lnTo>
                  <a:pt x="51644" y="146003"/>
                </a:lnTo>
                <a:lnTo>
                  <a:pt x="53479" y="157026"/>
                </a:lnTo>
                <a:lnTo>
                  <a:pt x="54703" y="166914"/>
                </a:lnTo>
                <a:lnTo>
                  <a:pt x="55519" y="176046"/>
                </a:lnTo>
                <a:lnTo>
                  <a:pt x="56062" y="183404"/>
                </a:lnTo>
                <a:lnTo>
                  <a:pt x="56666" y="194966"/>
                </a:lnTo>
                <a:lnTo>
                  <a:pt x="56935" y="211112"/>
                </a:lnTo>
                <a:lnTo>
                  <a:pt x="57146" y="260329"/>
                </a:lnTo>
                <a:lnTo>
                  <a:pt x="58417" y="262453"/>
                </a:lnTo>
                <a:lnTo>
                  <a:pt x="60535" y="265139"/>
                </a:lnTo>
                <a:lnTo>
                  <a:pt x="66990" y="272507"/>
                </a:lnTo>
                <a:lnTo>
                  <a:pt x="67874" y="276901"/>
                </a:lnTo>
                <a:lnTo>
                  <a:pt x="68580" y="2857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69"/>
          <p:cNvSpPr/>
          <p:nvPr/>
        </p:nvSpPr>
        <p:spPr>
          <a:xfrm>
            <a:off x="7475236" y="2240279"/>
            <a:ext cx="148372" cy="238351"/>
          </a:xfrm>
          <a:custGeom>
            <a:avLst/>
            <a:gdLst/>
            <a:ahLst/>
            <a:cxnLst/>
            <a:rect l="0" t="0" r="0" b="0"/>
            <a:pathLst>
              <a:path w="148372" h="238351">
                <a:moveTo>
                  <a:pt x="57133" y="22860"/>
                </a:moveTo>
                <a:lnTo>
                  <a:pt x="44998" y="28928"/>
                </a:lnTo>
                <a:lnTo>
                  <a:pt x="40153" y="30716"/>
                </a:lnTo>
                <a:lnTo>
                  <a:pt x="35653" y="31907"/>
                </a:lnTo>
                <a:lnTo>
                  <a:pt x="31383" y="32702"/>
                </a:lnTo>
                <a:lnTo>
                  <a:pt x="28536" y="34501"/>
                </a:lnTo>
                <a:lnTo>
                  <a:pt x="26639" y="36971"/>
                </a:lnTo>
                <a:lnTo>
                  <a:pt x="25374" y="39887"/>
                </a:lnTo>
                <a:lnTo>
                  <a:pt x="23261" y="43102"/>
                </a:lnTo>
                <a:lnTo>
                  <a:pt x="20582" y="46515"/>
                </a:lnTo>
                <a:lnTo>
                  <a:pt x="17526" y="50060"/>
                </a:lnTo>
                <a:lnTo>
                  <a:pt x="14218" y="53693"/>
                </a:lnTo>
                <a:lnTo>
                  <a:pt x="2109" y="66369"/>
                </a:lnTo>
                <a:lnTo>
                  <a:pt x="1400" y="68376"/>
                </a:lnTo>
                <a:lnTo>
                  <a:pt x="613" y="73993"/>
                </a:lnTo>
                <a:lnTo>
                  <a:pt x="263" y="80723"/>
                </a:lnTo>
                <a:lnTo>
                  <a:pt x="38" y="89323"/>
                </a:lnTo>
                <a:lnTo>
                  <a:pt x="0" y="96881"/>
                </a:lnTo>
                <a:lnTo>
                  <a:pt x="1265" y="98877"/>
                </a:lnTo>
                <a:lnTo>
                  <a:pt x="3378" y="100208"/>
                </a:lnTo>
                <a:lnTo>
                  <a:pt x="6056" y="101096"/>
                </a:lnTo>
                <a:lnTo>
                  <a:pt x="7842" y="102957"/>
                </a:lnTo>
                <a:lnTo>
                  <a:pt x="9032" y="105468"/>
                </a:lnTo>
                <a:lnTo>
                  <a:pt x="9826" y="108412"/>
                </a:lnTo>
                <a:lnTo>
                  <a:pt x="11625" y="110375"/>
                </a:lnTo>
                <a:lnTo>
                  <a:pt x="14095" y="111684"/>
                </a:lnTo>
                <a:lnTo>
                  <a:pt x="17012" y="112556"/>
                </a:lnTo>
                <a:lnTo>
                  <a:pt x="20225" y="113137"/>
                </a:lnTo>
                <a:lnTo>
                  <a:pt x="23638" y="113525"/>
                </a:lnTo>
                <a:lnTo>
                  <a:pt x="27183" y="113784"/>
                </a:lnTo>
                <a:lnTo>
                  <a:pt x="30817" y="113956"/>
                </a:lnTo>
                <a:lnTo>
                  <a:pt x="38241" y="114147"/>
                </a:lnTo>
                <a:lnTo>
                  <a:pt x="55628" y="114255"/>
                </a:lnTo>
                <a:lnTo>
                  <a:pt x="61210" y="115540"/>
                </a:lnTo>
                <a:lnTo>
                  <a:pt x="66201" y="117667"/>
                </a:lnTo>
                <a:lnTo>
                  <a:pt x="70798" y="120355"/>
                </a:lnTo>
                <a:lnTo>
                  <a:pt x="75134" y="122147"/>
                </a:lnTo>
                <a:lnTo>
                  <a:pt x="79294" y="123341"/>
                </a:lnTo>
                <a:lnTo>
                  <a:pt x="83336" y="124138"/>
                </a:lnTo>
                <a:lnTo>
                  <a:pt x="88572" y="125939"/>
                </a:lnTo>
                <a:lnTo>
                  <a:pt x="94602" y="128409"/>
                </a:lnTo>
                <a:lnTo>
                  <a:pt x="101163" y="131326"/>
                </a:lnTo>
                <a:lnTo>
                  <a:pt x="106806" y="133271"/>
                </a:lnTo>
                <a:lnTo>
                  <a:pt x="111839" y="134568"/>
                </a:lnTo>
                <a:lnTo>
                  <a:pt x="116464" y="135432"/>
                </a:lnTo>
                <a:lnTo>
                  <a:pt x="120817" y="138548"/>
                </a:lnTo>
                <a:lnTo>
                  <a:pt x="124990" y="143166"/>
                </a:lnTo>
                <a:lnTo>
                  <a:pt x="129040" y="148784"/>
                </a:lnTo>
                <a:lnTo>
                  <a:pt x="133012" y="153799"/>
                </a:lnTo>
                <a:lnTo>
                  <a:pt x="136929" y="158413"/>
                </a:lnTo>
                <a:lnTo>
                  <a:pt x="140810" y="162759"/>
                </a:lnTo>
                <a:lnTo>
                  <a:pt x="143398" y="166926"/>
                </a:lnTo>
                <a:lnTo>
                  <a:pt x="145124" y="170974"/>
                </a:lnTo>
                <a:lnTo>
                  <a:pt x="146273" y="174943"/>
                </a:lnTo>
                <a:lnTo>
                  <a:pt x="147040" y="180129"/>
                </a:lnTo>
                <a:lnTo>
                  <a:pt x="147552" y="186126"/>
                </a:lnTo>
                <a:lnTo>
                  <a:pt x="148371" y="201866"/>
                </a:lnTo>
                <a:lnTo>
                  <a:pt x="147168" y="205698"/>
                </a:lnTo>
                <a:lnTo>
                  <a:pt x="145097" y="210792"/>
                </a:lnTo>
                <a:lnTo>
                  <a:pt x="142446" y="216728"/>
                </a:lnTo>
                <a:lnTo>
                  <a:pt x="139409" y="220685"/>
                </a:lnTo>
                <a:lnTo>
                  <a:pt x="136114" y="223324"/>
                </a:lnTo>
                <a:lnTo>
                  <a:pt x="132646" y="225083"/>
                </a:lnTo>
                <a:lnTo>
                  <a:pt x="129065" y="226255"/>
                </a:lnTo>
                <a:lnTo>
                  <a:pt x="125409" y="227037"/>
                </a:lnTo>
                <a:lnTo>
                  <a:pt x="121700" y="227558"/>
                </a:lnTo>
                <a:lnTo>
                  <a:pt x="119228" y="229176"/>
                </a:lnTo>
                <a:lnTo>
                  <a:pt x="117580" y="231524"/>
                </a:lnTo>
                <a:lnTo>
                  <a:pt x="116481" y="234359"/>
                </a:lnTo>
                <a:lnTo>
                  <a:pt x="114479" y="236250"/>
                </a:lnTo>
                <a:lnTo>
                  <a:pt x="111874" y="237510"/>
                </a:lnTo>
                <a:lnTo>
                  <a:pt x="108867" y="238350"/>
                </a:lnTo>
                <a:lnTo>
                  <a:pt x="105592" y="237640"/>
                </a:lnTo>
                <a:lnTo>
                  <a:pt x="102140" y="235897"/>
                </a:lnTo>
                <a:lnTo>
                  <a:pt x="98568" y="233465"/>
                </a:lnTo>
                <a:lnTo>
                  <a:pt x="94916" y="231843"/>
                </a:lnTo>
                <a:lnTo>
                  <a:pt x="91212" y="230762"/>
                </a:lnTo>
                <a:lnTo>
                  <a:pt x="87472" y="230042"/>
                </a:lnTo>
                <a:lnTo>
                  <a:pt x="83710" y="228291"/>
                </a:lnTo>
                <a:lnTo>
                  <a:pt x="79930" y="225854"/>
                </a:lnTo>
                <a:lnTo>
                  <a:pt x="76142" y="222960"/>
                </a:lnTo>
                <a:lnTo>
                  <a:pt x="73616" y="219760"/>
                </a:lnTo>
                <a:lnTo>
                  <a:pt x="71932" y="216357"/>
                </a:lnTo>
                <a:lnTo>
                  <a:pt x="70808" y="212818"/>
                </a:lnTo>
                <a:lnTo>
                  <a:pt x="66174" y="205499"/>
                </a:lnTo>
                <a:lnTo>
                  <a:pt x="63161" y="201770"/>
                </a:lnTo>
                <a:lnTo>
                  <a:pt x="61152" y="196743"/>
                </a:lnTo>
                <a:lnTo>
                  <a:pt x="59812" y="190853"/>
                </a:lnTo>
                <a:lnTo>
                  <a:pt x="58919" y="184385"/>
                </a:lnTo>
                <a:lnTo>
                  <a:pt x="57054" y="178803"/>
                </a:lnTo>
                <a:lnTo>
                  <a:pt x="54540" y="173812"/>
                </a:lnTo>
                <a:lnTo>
                  <a:pt x="51595" y="169215"/>
                </a:lnTo>
                <a:lnTo>
                  <a:pt x="50902" y="163610"/>
                </a:lnTo>
                <a:lnTo>
                  <a:pt x="51709" y="157334"/>
                </a:lnTo>
                <a:lnTo>
                  <a:pt x="53517" y="150609"/>
                </a:lnTo>
                <a:lnTo>
                  <a:pt x="54722" y="143586"/>
                </a:lnTo>
                <a:lnTo>
                  <a:pt x="55526" y="136364"/>
                </a:lnTo>
                <a:lnTo>
                  <a:pt x="56062" y="129010"/>
                </a:lnTo>
                <a:lnTo>
                  <a:pt x="57690" y="122837"/>
                </a:lnTo>
                <a:lnTo>
                  <a:pt x="60044" y="117451"/>
                </a:lnTo>
                <a:lnTo>
                  <a:pt x="62883" y="112591"/>
                </a:lnTo>
                <a:lnTo>
                  <a:pt x="67317" y="103001"/>
                </a:lnTo>
                <a:lnTo>
                  <a:pt x="79016" y="75412"/>
                </a:lnTo>
                <a:lnTo>
                  <a:pt x="83152" y="64245"/>
                </a:lnTo>
                <a:lnTo>
                  <a:pt x="85909" y="55530"/>
                </a:lnTo>
                <a:lnTo>
                  <a:pt x="87748" y="48450"/>
                </a:lnTo>
                <a:lnTo>
                  <a:pt x="90243" y="42460"/>
                </a:lnTo>
                <a:lnTo>
                  <a:pt x="93177" y="37197"/>
                </a:lnTo>
                <a:lnTo>
                  <a:pt x="96402" y="32418"/>
                </a:lnTo>
                <a:lnTo>
                  <a:pt x="99823" y="27962"/>
                </a:lnTo>
                <a:lnTo>
                  <a:pt x="103373" y="23722"/>
                </a:lnTo>
                <a:lnTo>
                  <a:pt x="107010" y="19625"/>
                </a:lnTo>
                <a:lnTo>
                  <a:pt x="114437" y="11686"/>
                </a:lnTo>
                <a:lnTo>
                  <a:pt x="118195" y="7790"/>
                </a:lnTo>
                <a:lnTo>
                  <a:pt x="121972" y="5194"/>
                </a:lnTo>
                <a:lnTo>
                  <a:pt x="125758" y="3463"/>
                </a:lnTo>
                <a:lnTo>
                  <a:pt x="13714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70"/>
          <p:cNvSpPr/>
          <p:nvPr/>
        </p:nvSpPr>
        <p:spPr>
          <a:xfrm>
            <a:off x="7658251" y="2217419"/>
            <a:ext cx="159269" cy="228542"/>
          </a:xfrm>
          <a:custGeom>
            <a:avLst/>
            <a:gdLst/>
            <a:ahLst/>
            <a:cxnLst/>
            <a:rect l="0" t="0" r="0" b="0"/>
            <a:pathLst>
              <a:path w="159269" h="228542">
                <a:moveTo>
                  <a:pt x="22708" y="0"/>
                </a:moveTo>
                <a:lnTo>
                  <a:pt x="22708" y="25751"/>
                </a:lnTo>
                <a:lnTo>
                  <a:pt x="21439" y="31137"/>
                </a:lnTo>
                <a:lnTo>
                  <a:pt x="19322" y="37268"/>
                </a:lnTo>
                <a:lnTo>
                  <a:pt x="16641" y="43896"/>
                </a:lnTo>
                <a:lnTo>
                  <a:pt x="14853" y="50854"/>
                </a:lnTo>
                <a:lnTo>
                  <a:pt x="13662" y="58033"/>
                </a:lnTo>
                <a:lnTo>
                  <a:pt x="12867" y="65359"/>
                </a:lnTo>
                <a:lnTo>
                  <a:pt x="11068" y="71512"/>
                </a:lnTo>
                <a:lnTo>
                  <a:pt x="8598" y="76885"/>
                </a:lnTo>
                <a:lnTo>
                  <a:pt x="5681" y="81737"/>
                </a:lnTo>
                <a:lnTo>
                  <a:pt x="3737" y="86241"/>
                </a:lnTo>
                <a:lnTo>
                  <a:pt x="2441" y="90514"/>
                </a:lnTo>
                <a:lnTo>
                  <a:pt x="1577" y="94633"/>
                </a:lnTo>
                <a:lnTo>
                  <a:pt x="1001" y="98649"/>
                </a:lnTo>
                <a:lnTo>
                  <a:pt x="617" y="102596"/>
                </a:lnTo>
                <a:lnTo>
                  <a:pt x="360" y="106498"/>
                </a:lnTo>
                <a:lnTo>
                  <a:pt x="76" y="117606"/>
                </a:lnTo>
                <a:lnTo>
                  <a:pt x="0" y="124124"/>
                </a:lnTo>
                <a:lnTo>
                  <a:pt x="1220" y="132280"/>
                </a:lnTo>
                <a:lnTo>
                  <a:pt x="3303" y="141527"/>
                </a:lnTo>
                <a:lnTo>
                  <a:pt x="5961" y="151501"/>
                </a:lnTo>
                <a:lnTo>
                  <a:pt x="7734" y="159421"/>
                </a:lnTo>
                <a:lnTo>
                  <a:pt x="8915" y="165971"/>
                </a:lnTo>
                <a:lnTo>
                  <a:pt x="9703" y="171607"/>
                </a:lnTo>
                <a:lnTo>
                  <a:pt x="11498" y="176635"/>
                </a:lnTo>
                <a:lnTo>
                  <a:pt x="13965" y="181257"/>
                </a:lnTo>
                <a:lnTo>
                  <a:pt x="16880" y="185608"/>
                </a:lnTo>
                <a:lnTo>
                  <a:pt x="18823" y="189779"/>
                </a:lnTo>
                <a:lnTo>
                  <a:pt x="20118" y="193829"/>
                </a:lnTo>
                <a:lnTo>
                  <a:pt x="20981" y="197800"/>
                </a:lnTo>
                <a:lnTo>
                  <a:pt x="24097" y="201717"/>
                </a:lnTo>
                <a:lnTo>
                  <a:pt x="28714" y="205598"/>
                </a:lnTo>
                <a:lnTo>
                  <a:pt x="34332" y="209455"/>
                </a:lnTo>
                <a:lnTo>
                  <a:pt x="39348" y="213297"/>
                </a:lnTo>
                <a:lnTo>
                  <a:pt x="43961" y="217128"/>
                </a:lnTo>
                <a:lnTo>
                  <a:pt x="48307" y="220952"/>
                </a:lnTo>
                <a:lnTo>
                  <a:pt x="52474" y="223502"/>
                </a:lnTo>
                <a:lnTo>
                  <a:pt x="56522" y="225201"/>
                </a:lnTo>
                <a:lnTo>
                  <a:pt x="60491" y="226334"/>
                </a:lnTo>
                <a:lnTo>
                  <a:pt x="64407" y="227090"/>
                </a:lnTo>
                <a:lnTo>
                  <a:pt x="68288" y="227593"/>
                </a:lnTo>
                <a:lnTo>
                  <a:pt x="72145" y="227929"/>
                </a:lnTo>
                <a:lnTo>
                  <a:pt x="75986" y="228153"/>
                </a:lnTo>
                <a:lnTo>
                  <a:pt x="83641" y="228401"/>
                </a:lnTo>
                <a:lnTo>
                  <a:pt x="95091" y="228541"/>
                </a:lnTo>
                <a:lnTo>
                  <a:pt x="98903" y="227291"/>
                </a:lnTo>
                <a:lnTo>
                  <a:pt x="102715" y="225188"/>
                </a:lnTo>
                <a:lnTo>
                  <a:pt x="106526" y="222515"/>
                </a:lnTo>
                <a:lnTo>
                  <a:pt x="109067" y="219464"/>
                </a:lnTo>
                <a:lnTo>
                  <a:pt x="110760" y="216159"/>
                </a:lnTo>
                <a:lnTo>
                  <a:pt x="111890" y="212686"/>
                </a:lnTo>
                <a:lnTo>
                  <a:pt x="116453" y="207831"/>
                </a:lnTo>
                <a:lnTo>
                  <a:pt x="123305" y="202054"/>
                </a:lnTo>
                <a:lnTo>
                  <a:pt x="131682" y="195663"/>
                </a:lnTo>
                <a:lnTo>
                  <a:pt x="137268" y="190132"/>
                </a:lnTo>
                <a:lnTo>
                  <a:pt x="140991" y="185175"/>
                </a:lnTo>
                <a:lnTo>
                  <a:pt x="143474" y="180600"/>
                </a:lnTo>
                <a:lnTo>
                  <a:pt x="146398" y="173740"/>
                </a:lnTo>
                <a:lnTo>
                  <a:pt x="149618" y="165357"/>
                </a:lnTo>
                <a:lnTo>
                  <a:pt x="153035" y="155958"/>
                </a:lnTo>
                <a:lnTo>
                  <a:pt x="155313" y="148422"/>
                </a:lnTo>
                <a:lnTo>
                  <a:pt x="156832" y="142128"/>
                </a:lnTo>
                <a:lnTo>
                  <a:pt x="157844" y="136662"/>
                </a:lnTo>
                <a:lnTo>
                  <a:pt x="158519" y="131748"/>
                </a:lnTo>
                <a:lnTo>
                  <a:pt x="158968" y="127203"/>
                </a:lnTo>
                <a:lnTo>
                  <a:pt x="159268" y="122902"/>
                </a:lnTo>
                <a:lnTo>
                  <a:pt x="158199" y="117495"/>
                </a:lnTo>
                <a:lnTo>
                  <a:pt x="156215" y="111350"/>
                </a:lnTo>
                <a:lnTo>
                  <a:pt x="153623" y="104713"/>
                </a:lnTo>
                <a:lnTo>
                  <a:pt x="151895" y="97749"/>
                </a:lnTo>
                <a:lnTo>
                  <a:pt x="150742" y="90566"/>
                </a:lnTo>
                <a:lnTo>
                  <a:pt x="149974" y="83238"/>
                </a:lnTo>
                <a:lnTo>
                  <a:pt x="148193" y="78352"/>
                </a:lnTo>
                <a:lnTo>
                  <a:pt x="145734" y="75095"/>
                </a:lnTo>
                <a:lnTo>
                  <a:pt x="142826" y="72923"/>
                </a:lnTo>
                <a:lnTo>
                  <a:pt x="139617" y="70206"/>
                </a:lnTo>
                <a:lnTo>
                  <a:pt x="136208" y="67124"/>
                </a:lnTo>
                <a:lnTo>
                  <a:pt x="129032" y="60313"/>
                </a:lnTo>
                <a:lnTo>
                  <a:pt x="121610" y="53053"/>
                </a:lnTo>
                <a:lnTo>
                  <a:pt x="117853" y="50609"/>
                </a:lnTo>
                <a:lnTo>
                  <a:pt x="114078" y="48979"/>
                </a:lnTo>
                <a:lnTo>
                  <a:pt x="110292" y="47893"/>
                </a:lnTo>
                <a:lnTo>
                  <a:pt x="106498" y="47169"/>
                </a:lnTo>
                <a:lnTo>
                  <a:pt x="102697" y="46686"/>
                </a:lnTo>
                <a:lnTo>
                  <a:pt x="98894" y="46364"/>
                </a:lnTo>
                <a:lnTo>
                  <a:pt x="93820" y="46150"/>
                </a:lnTo>
                <a:lnTo>
                  <a:pt x="81406" y="45911"/>
                </a:lnTo>
                <a:lnTo>
                  <a:pt x="11278" y="457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71"/>
          <p:cNvSpPr/>
          <p:nvPr/>
        </p:nvSpPr>
        <p:spPr>
          <a:xfrm>
            <a:off x="7898129" y="2263139"/>
            <a:ext cx="194312" cy="45721"/>
          </a:xfrm>
          <a:custGeom>
            <a:avLst/>
            <a:gdLst/>
            <a:ahLst/>
            <a:cxnLst/>
            <a:rect l="0" t="0" r="0" b="0"/>
            <a:pathLst>
              <a:path w="194312" h="45721">
                <a:moveTo>
                  <a:pt x="0" y="45720"/>
                </a:moveTo>
                <a:lnTo>
                  <a:pt x="48430" y="45720"/>
                </a:lnTo>
                <a:lnTo>
                  <a:pt x="58957" y="43181"/>
                </a:lnTo>
                <a:lnTo>
                  <a:pt x="73595" y="38947"/>
                </a:lnTo>
                <a:lnTo>
                  <a:pt x="90973" y="33585"/>
                </a:lnTo>
                <a:lnTo>
                  <a:pt x="103829" y="28740"/>
                </a:lnTo>
                <a:lnTo>
                  <a:pt x="113670" y="24240"/>
                </a:lnTo>
                <a:lnTo>
                  <a:pt x="121500" y="19970"/>
                </a:lnTo>
                <a:lnTo>
                  <a:pt x="129260" y="17124"/>
                </a:lnTo>
                <a:lnTo>
                  <a:pt x="136973" y="15226"/>
                </a:lnTo>
                <a:lnTo>
                  <a:pt x="155467" y="12180"/>
                </a:lnTo>
                <a:lnTo>
                  <a:pt x="158255" y="10660"/>
                </a:lnTo>
                <a:lnTo>
                  <a:pt x="161383" y="8377"/>
                </a:lnTo>
                <a:lnTo>
                  <a:pt x="164740" y="5585"/>
                </a:lnTo>
                <a:lnTo>
                  <a:pt x="168246" y="3723"/>
                </a:lnTo>
                <a:lnTo>
                  <a:pt x="171855" y="2482"/>
                </a:lnTo>
                <a:lnTo>
                  <a:pt x="19431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72"/>
          <p:cNvSpPr/>
          <p:nvPr/>
        </p:nvSpPr>
        <p:spPr>
          <a:xfrm>
            <a:off x="8229600" y="1988819"/>
            <a:ext cx="22860" cy="217171"/>
          </a:xfrm>
          <a:custGeom>
            <a:avLst/>
            <a:gdLst/>
            <a:ahLst/>
            <a:cxnLst/>
            <a:rect l="0" t="0" r="0" b="0"/>
            <a:pathLst>
              <a:path w="22860" h="217171">
                <a:moveTo>
                  <a:pt x="0" y="0"/>
                </a:moveTo>
                <a:lnTo>
                  <a:pt x="0" y="49548"/>
                </a:lnTo>
                <a:lnTo>
                  <a:pt x="1270" y="59702"/>
                </a:lnTo>
                <a:lnTo>
                  <a:pt x="7855" y="104050"/>
                </a:lnTo>
                <a:lnTo>
                  <a:pt x="9046" y="113817"/>
                </a:lnTo>
                <a:lnTo>
                  <a:pt x="9841" y="121598"/>
                </a:lnTo>
                <a:lnTo>
                  <a:pt x="10370" y="129325"/>
                </a:lnTo>
                <a:lnTo>
                  <a:pt x="10724" y="137017"/>
                </a:lnTo>
                <a:lnTo>
                  <a:pt x="11115" y="152337"/>
                </a:lnTo>
                <a:lnTo>
                  <a:pt x="11417" y="197449"/>
                </a:lnTo>
                <a:lnTo>
                  <a:pt x="12692" y="201483"/>
                </a:lnTo>
                <a:lnTo>
                  <a:pt x="14811" y="205442"/>
                </a:lnTo>
                <a:lnTo>
                  <a:pt x="22859" y="2171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73"/>
          <p:cNvSpPr/>
          <p:nvPr/>
        </p:nvSpPr>
        <p:spPr>
          <a:xfrm>
            <a:off x="8138159" y="2263139"/>
            <a:ext cx="228601" cy="34291"/>
          </a:xfrm>
          <a:custGeom>
            <a:avLst/>
            <a:gdLst/>
            <a:ahLst/>
            <a:cxnLst/>
            <a:rect l="0" t="0" r="0" b="0"/>
            <a:pathLst>
              <a:path w="228601" h="34291">
                <a:moveTo>
                  <a:pt x="0" y="34290"/>
                </a:moveTo>
                <a:lnTo>
                  <a:pt x="18204" y="34290"/>
                </a:lnTo>
                <a:lnTo>
                  <a:pt x="24836" y="33020"/>
                </a:lnTo>
                <a:lnTo>
                  <a:pt x="30527" y="30904"/>
                </a:lnTo>
                <a:lnTo>
                  <a:pt x="35592" y="28223"/>
                </a:lnTo>
                <a:lnTo>
                  <a:pt x="50398" y="23895"/>
                </a:lnTo>
                <a:lnTo>
                  <a:pt x="97330" y="12314"/>
                </a:lnTo>
                <a:lnTo>
                  <a:pt x="115686" y="8209"/>
                </a:lnTo>
                <a:lnTo>
                  <a:pt x="129195" y="5473"/>
                </a:lnTo>
                <a:lnTo>
                  <a:pt x="139469" y="3649"/>
                </a:lnTo>
                <a:lnTo>
                  <a:pt x="148859" y="2433"/>
                </a:lnTo>
                <a:lnTo>
                  <a:pt x="157660" y="1622"/>
                </a:lnTo>
                <a:lnTo>
                  <a:pt x="172941" y="721"/>
                </a:lnTo>
                <a:lnTo>
                  <a:pt x="183967" y="321"/>
                </a:lnTo>
                <a:lnTo>
                  <a:pt x="197314" y="95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74"/>
          <p:cNvSpPr/>
          <p:nvPr/>
        </p:nvSpPr>
        <p:spPr>
          <a:xfrm>
            <a:off x="8126923" y="2366149"/>
            <a:ext cx="216978" cy="125545"/>
          </a:xfrm>
          <a:custGeom>
            <a:avLst/>
            <a:gdLst/>
            <a:ahLst/>
            <a:cxnLst/>
            <a:rect l="0" t="0" r="0" b="0"/>
            <a:pathLst>
              <a:path w="216978" h="125545">
                <a:moveTo>
                  <a:pt x="56956" y="11290"/>
                </a:moveTo>
                <a:lnTo>
                  <a:pt x="69093" y="5223"/>
                </a:lnTo>
                <a:lnTo>
                  <a:pt x="73936" y="3435"/>
                </a:lnTo>
                <a:lnTo>
                  <a:pt x="78436" y="2244"/>
                </a:lnTo>
                <a:lnTo>
                  <a:pt x="82706" y="1449"/>
                </a:lnTo>
                <a:lnTo>
                  <a:pt x="86823" y="920"/>
                </a:lnTo>
                <a:lnTo>
                  <a:pt x="90838" y="567"/>
                </a:lnTo>
                <a:lnTo>
                  <a:pt x="100338" y="0"/>
                </a:lnTo>
                <a:lnTo>
                  <a:pt x="105024" y="3309"/>
                </a:lnTo>
                <a:lnTo>
                  <a:pt x="108051" y="5970"/>
                </a:lnTo>
                <a:lnTo>
                  <a:pt x="111340" y="7743"/>
                </a:lnTo>
                <a:lnTo>
                  <a:pt x="114802" y="8926"/>
                </a:lnTo>
                <a:lnTo>
                  <a:pt x="123416" y="10823"/>
                </a:lnTo>
                <a:lnTo>
                  <a:pt x="127981" y="14470"/>
                </a:lnTo>
                <a:lnTo>
                  <a:pt x="130976" y="17220"/>
                </a:lnTo>
                <a:lnTo>
                  <a:pt x="132973" y="20323"/>
                </a:lnTo>
                <a:lnTo>
                  <a:pt x="134304" y="23662"/>
                </a:lnTo>
                <a:lnTo>
                  <a:pt x="136440" y="32079"/>
                </a:lnTo>
                <a:lnTo>
                  <a:pt x="136616" y="34039"/>
                </a:lnTo>
                <a:lnTo>
                  <a:pt x="136733" y="36616"/>
                </a:lnTo>
                <a:lnTo>
                  <a:pt x="136863" y="42866"/>
                </a:lnTo>
                <a:lnTo>
                  <a:pt x="136920" y="49877"/>
                </a:lnTo>
                <a:lnTo>
                  <a:pt x="135665" y="53525"/>
                </a:lnTo>
                <a:lnTo>
                  <a:pt x="133559" y="57227"/>
                </a:lnTo>
                <a:lnTo>
                  <a:pt x="130885" y="60965"/>
                </a:lnTo>
                <a:lnTo>
                  <a:pt x="129102" y="64727"/>
                </a:lnTo>
                <a:lnTo>
                  <a:pt x="127914" y="68505"/>
                </a:lnTo>
                <a:lnTo>
                  <a:pt x="127122" y="72293"/>
                </a:lnTo>
                <a:lnTo>
                  <a:pt x="125323" y="76089"/>
                </a:lnTo>
                <a:lnTo>
                  <a:pt x="122854" y="79889"/>
                </a:lnTo>
                <a:lnTo>
                  <a:pt x="119938" y="83693"/>
                </a:lnTo>
                <a:lnTo>
                  <a:pt x="116724" y="87499"/>
                </a:lnTo>
                <a:lnTo>
                  <a:pt x="113312" y="91306"/>
                </a:lnTo>
                <a:lnTo>
                  <a:pt x="106133" y="98923"/>
                </a:lnTo>
                <a:lnTo>
                  <a:pt x="98709" y="106542"/>
                </a:lnTo>
                <a:lnTo>
                  <a:pt x="93682" y="109081"/>
                </a:lnTo>
                <a:lnTo>
                  <a:pt x="87791" y="110774"/>
                </a:lnTo>
                <a:lnTo>
                  <a:pt x="81322" y="111903"/>
                </a:lnTo>
                <a:lnTo>
                  <a:pt x="75740" y="113925"/>
                </a:lnTo>
                <a:lnTo>
                  <a:pt x="70749" y="116544"/>
                </a:lnTo>
                <a:lnTo>
                  <a:pt x="66152" y="119559"/>
                </a:lnTo>
                <a:lnTo>
                  <a:pt x="59277" y="121570"/>
                </a:lnTo>
                <a:lnTo>
                  <a:pt x="50884" y="122910"/>
                </a:lnTo>
                <a:lnTo>
                  <a:pt x="28240" y="125061"/>
                </a:lnTo>
                <a:lnTo>
                  <a:pt x="21757" y="125355"/>
                </a:lnTo>
                <a:lnTo>
                  <a:pt x="10967" y="125521"/>
                </a:lnTo>
                <a:lnTo>
                  <a:pt x="7247" y="125544"/>
                </a:lnTo>
                <a:lnTo>
                  <a:pt x="4766" y="124290"/>
                </a:lnTo>
                <a:lnTo>
                  <a:pt x="3113" y="122183"/>
                </a:lnTo>
                <a:lnTo>
                  <a:pt x="2011" y="119509"/>
                </a:lnTo>
                <a:lnTo>
                  <a:pt x="1276" y="116456"/>
                </a:lnTo>
                <a:lnTo>
                  <a:pt x="787" y="113151"/>
                </a:lnTo>
                <a:lnTo>
                  <a:pt x="459" y="109677"/>
                </a:lnTo>
                <a:lnTo>
                  <a:pt x="242" y="106092"/>
                </a:lnTo>
                <a:lnTo>
                  <a:pt x="0" y="98721"/>
                </a:lnTo>
                <a:lnTo>
                  <a:pt x="1205" y="96247"/>
                </a:lnTo>
                <a:lnTo>
                  <a:pt x="3279" y="94599"/>
                </a:lnTo>
                <a:lnTo>
                  <a:pt x="5931" y="93499"/>
                </a:lnTo>
                <a:lnTo>
                  <a:pt x="8970" y="91496"/>
                </a:lnTo>
                <a:lnTo>
                  <a:pt x="12266" y="88891"/>
                </a:lnTo>
                <a:lnTo>
                  <a:pt x="15733" y="85884"/>
                </a:lnTo>
                <a:lnTo>
                  <a:pt x="21854" y="83880"/>
                </a:lnTo>
                <a:lnTo>
                  <a:pt x="29745" y="82543"/>
                </a:lnTo>
                <a:lnTo>
                  <a:pt x="38815" y="81652"/>
                </a:lnTo>
                <a:lnTo>
                  <a:pt x="46132" y="79788"/>
                </a:lnTo>
                <a:lnTo>
                  <a:pt x="52280" y="77276"/>
                </a:lnTo>
                <a:lnTo>
                  <a:pt x="57649" y="74331"/>
                </a:lnTo>
                <a:lnTo>
                  <a:pt x="62498" y="72367"/>
                </a:lnTo>
                <a:lnTo>
                  <a:pt x="67001" y="71058"/>
                </a:lnTo>
                <a:lnTo>
                  <a:pt x="71273" y="70186"/>
                </a:lnTo>
                <a:lnTo>
                  <a:pt x="81741" y="70874"/>
                </a:lnTo>
                <a:lnTo>
                  <a:pt x="96339" y="72603"/>
                </a:lnTo>
                <a:lnTo>
                  <a:pt x="126530" y="76640"/>
                </a:lnTo>
                <a:lnTo>
                  <a:pt x="136359" y="77717"/>
                </a:lnTo>
                <a:lnTo>
                  <a:pt x="144181" y="78435"/>
                </a:lnTo>
                <a:lnTo>
                  <a:pt x="150667" y="78913"/>
                </a:lnTo>
                <a:lnTo>
                  <a:pt x="156260" y="79232"/>
                </a:lnTo>
                <a:lnTo>
                  <a:pt x="165861" y="79587"/>
                </a:lnTo>
                <a:lnTo>
                  <a:pt x="178407" y="79786"/>
                </a:lnTo>
                <a:lnTo>
                  <a:pt x="216977" y="798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75"/>
          <p:cNvSpPr/>
          <p:nvPr/>
        </p:nvSpPr>
        <p:spPr>
          <a:xfrm>
            <a:off x="8423909" y="2240279"/>
            <a:ext cx="160021" cy="137161"/>
          </a:xfrm>
          <a:custGeom>
            <a:avLst/>
            <a:gdLst/>
            <a:ahLst/>
            <a:cxnLst/>
            <a:rect l="0" t="0" r="0" b="0"/>
            <a:pathLst>
              <a:path w="160021" h="137161">
                <a:moveTo>
                  <a:pt x="0" y="0"/>
                </a:moveTo>
                <a:lnTo>
                  <a:pt x="12136" y="6068"/>
                </a:lnTo>
                <a:lnTo>
                  <a:pt x="15711" y="9126"/>
                </a:lnTo>
                <a:lnTo>
                  <a:pt x="18094" y="12434"/>
                </a:lnTo>
                <a:lnTo>
                  <a:pt x="19683" y="15909"/>
                </a:lnTo>
                <a:lnTo>
                  <a:pt x="22012" y="19497"/>
                </a:lnTo>
                <a:lnTo>
                  <a:pt x="24834" y="23158"/>
                </a:lnTo>
                <a:lnTo>
                  <a:pt x="27986" y="26869"/>
                </a:lnTo>
                <a:lnTo>
                  <a:pt x="31358" y="30613"/>
                </a:lnTo>
                <a:lnTo>
                  <a:pt x="38491" y="38159"/>
                </a:lnTo>
                <a:lnTo>
                  <a:pt x="68595" y="68583"/>
                </a:lnTo>
                <a:lnTo>
                  <a:pt x="95252" y="95251"/>
                </a:lnTo>
                <a:lnTo>
                  <a:pt x="99061" y="97791"/>
                </a:lnTo>
                <a:lnTo>
                  <a:pt x="102871" y="99484"/>
                </a:lnTo>
                <a:lnTo>
                  <a:pt x="106681" y="100613"/>
                </a:lnTo>
                <a:lnTo>
                  <a:pt x="110491" y="102635"/>
                </a:lnTo>
                <a:lnTo>
                  <a:pt x="114300" y="105254"/>
                </a:lnTo>
                <a:lnTo>
                  <a:pt x="118110" y="108269"/>
                </a:lnTo>
                <a:lnTo>
                  <a:pt x="121921" y="110280"/>
                </a:lnTo>
                <a:lnTo>
                  <a:pt x="125731" y="111620"/>
                </a:lnTo>
                <a:lnTo>
                  <a:pt x="129541" y="112514"/>
                </a:lnTo>
                <a:lnTo>
                  <a:pt x="133350" y="114379"/>
                </a:lnTo>
                <a:lnTo>
                  <a:pt x="137160" y="116893"/>
                </a:lnTo>
                <a:lnTo>
                  <a:pt x="140970" y="119839"/>
                </a:lnTo>
                <a:lnTo>
                  <a:pt x="144781" y="121803"/>
                </a:lnTo>
                <a:lnTo>
                  <a:pt x="148591" y="123112"/>
                </a:lnTo>
                <a:lnTo>
                  <a:pt x="152400" y="123985"/>
                </a:lnTo>
                <a:lnTo>
                  <a:pt x="154941" y="125837"/>
                </a:lnTo>
                <a:lnTo>
                  <a:pt x="156634" y="128341"/>
                </a:lnTo>
                <a:lnTo>
                  <a:pt x="160020" y="1371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76"/>
          <p:cNvSpPr/>
          <p:nvPr/>
        </p:nvSpPr>
        <p:spPr>
          <a:xfrm>
            <a:off x="8389619" y="2240279"/>
            <a:ext cx="160022" cy="205741"/>
          </a:xfrm>
          <a:custGeom>
            <a:avLst/>
            <a:gdLst/>
            <a:ahLst/>
            <a:cxnLst/>
            <a:rect l="0" t="0" r="0" b="0"/>
            <a:pathLst>
              <a:path w="160022" h="205741">
                <a:moveTo>
                  <a:pt x="160021" y="0"/>
                </a:moveTo>
                <a:lnTo>
                  <a:pt x="147885" y="6068"/>
                </a:lnTo>
                <a:lnTo>
                  <a:pt x="143040" y="9126"/>
                </a:lnTo>
                <a:lnTo>
                  <a:pt x="138541" y="12434"/>
                </a:lnTo>
                <a:lnTo>
                  <a:pt x="134270" y="15909"/>
                </a:lnTo>
                <a:lnTo>
                  <a:pt x="131424" y="19497"/>
                </a:lnTo>
                <a:lnTo>
                  <a:pt x="129526" y="23158"/>
                </a:lnTo>
                <a:lnTo>
                  <a:pt x="128261" y="26869"/>
                </a:lnTo>
                <a:lnTo>
                  <a:pt x="126148" y="30613"/>
                </a:lnTo>
                <a:lnTo>
                  <a:pt x="123469" y="34379"/>
                </a:lnTo>
                <a:lnTo>
                  <a:pt x="120412" y="38159"/>
                </a:lnTo>
                <a:lnTo>
                  <a:pt x="115835" y="44490"/>
                </a:lnTo>
                <a:lnTo>
                  <a:pt x="103976" y="61683"/>
                </a:lnTo>
                <a:lnTo>
                  <a:pt x="99797" y="70332"/>
                </a:lnTo>
                <a:lnTo>
                  <a:pt x="97011" y="78638"/>
                </a:lnTo>
                <a:lnTo>
                  <a:pt x="95155" y="86716"/>
                </a:lnTo>
                <a:lnTo>
                  <a:pt x="92646" y="93371"/>
                </a:lnTo>
                <a:lnTo>
                  <a:pt x="89705" y="99077"/>
                </a:lnTo>
                <a:lnTo>
                  <a:pt x="86473" y="104152"/>
                </a:lnTo>
                <a:lnTo>
                  <a:pt x="77969" y="113885"/>
                </a:lnTo>
                <a:lnTo>
                  <a:pt x="65950" y="126723"/>
                </a:lnTo>
                <a:lnTo>
                  <a:pt x="25304" y="168683"/>
                </a:lnTo>
                <a:lnTo>
                  <a:pt x="20680" y="174686"/>
                </a:lnTo>
                <a:lnTo>
                  <a:pt x="17597" y="179957"/>
                </a:lnTo>
                <a:lnTo>
                  <a:pt x="15542" y="184742"/>
                </a:lnTo>
                <a:lnTo>
                  <a:pt x="12901" y="189201"/>
                </a:lnTo>
                <a:lnTo>
                  <a:pt x="9871" y="193444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77"/>
          <p:cNvSpPr/>
          <p:nvPr/>
        </p:nvSpPr>
        <p:spPr>
          <a:xfrm>
            <a:off x="7818119" y="3554729"/>
            <a:ext cx="11432" cy="297181"/>
          </a:xfrm>
          <a:custGeom>
            <a:avLst/>
            <a:gdLst/>
            <a:ahLst/>
            <a:cxnLst/>
            <a:rect l="0" t="0" r="0" b="0"/>
            <a:pathLst>
              <a:path w="11432" h="297181">
                <a:moveTo>
                  <a:pt x="0" y="0"/>
                </a:moveTo>
                <a:lnTo>
                  <a:pt x="0" y="12136"/>
                </a:lnTo>
                <a:lnTo>
                  <a:pt x="1271" y="20791"/>
                </a:lnTo>
                <a:lnTo>
                  <a:pt x="3388" y="31641"/>
                </a:lnTo>
                <a:lnTo>
                  <a:pt x="6068" y="43954"/>
                </a:lnTo>
                <a:lnTo>
                  <a:pt x="7856" y="54703"/>
                </a:lnTo>
                <a:lnTo>
                  <a:pt x="9047" y="64409"/>
                </a:lnTo>
                <a:lnTo>
                  <a:pt x="9842" y="73419"/>
                </a:lnTo>
                <a:lnTo>
                  <a:pt x="10372" y="81966"/>
                </a:lnTo>
                <a:lnTo>
                  <a:pt x="10959" y="98236"/>
                </a:lnTo>
                <a:lnTo>
                  <a:pt x="11389" y="182594"/>
                </a:lnTo>
                <a:lnTo>
                  <a:pt x="11431" y="2971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78"/>
          <p:cNvSpPr/>
          <p:nvPr/>
        </p:nvSpPr>
        <p:spPr>
          <a:xfrm>
            <a:off x="7923206" y="3566159"/>
            <a:ext cx="77795" cy="314672"/>
          </a:xfrm>
          <a:custGeom>
            <a:avLst/>
            <a:gdLst/>
            <a:ahLst/>
            <a:cxnLst/>
            <a:rect l="0" t="0" r="0" b="0"/>
            <a:pathLst>
              <a:path w="77795" h="314672">
                <a:moveTo>
                  <a:pt x="77794" y="0"/>
                </a:moveTo>
                <a:lnTo>
                  <a:pt x="58111" y="0"/>
                </a:lnTo>
                <a:lnTo>
                  <a:pt x="53242" y="2541"/>
                </a:lnTo>
                <a:lnTo>
                  <a:pt x="46186" y="6774"/>
                </a:lnTo>
                <a:lnTo>
                  <a:pt x="37671" y="12136"/>
                </a:lnTo>
                <a:lnTo>
                  <a:pt x="31996" y="16981"/>
                </a:lnTo>
                <a:lnTo>
                  <a:pt x="28211" y="21481"/>
                </a:lnTo>
                <a:lnTo>
                  <a:pt x="25689" y="25751"/>
                </a:lnTo>
                <a:lnTo>
                  <a:pt x="22737" y="29867"/>
                </a:lnTo>
                <a:lnTo>
                  <a:pt x="19499" y="33882"/>
                </a:lnTo>
                <a:lnTo>
                  <a:pt x="16070" y="37828"/>
                </a:lnTo>
                <a:lnTo>
                  <a:pt x="13785" y="41729"/>
                </a:lnTo>
                <a:lnTo>
                  <a:pt x="12261" y="45599"/>
                </a:lnTo>
                <a:lnTo>
                  <a:pt x="10568" y="53287"/>
                </a:lnTo>
                <a:lnTo>
                  <a:pt x="9815" y="60937"/>
                </a:lnTo>
                <a:lnTo>
                  <a:pt x="9481" y="68570"/>
                </a:lnTo>
                <a:lnTo>
                  <a:pt x="9293" y="80007"/>
                </a:lnTo>
                <a:lnTo>
                  <a:pt x="9267" y="83818"/>
                </a:lnTo>
                <a:lnTo>
                  <a:pt x="10519" y="87629"/>
                </a:lnTo>
                <a:lnTo>
                  <a:pt x="12623" y="91440"/>
                </a:lnTo>
                <a:lnTo>
                  <a:pt x="15297" y="95250"/>
                </a:lnTo>
                <a:lnTo>
                  <a:pt x="18349" y="99060"/>
                </a:lnTo>
                <a:lnTo>
                  <a:pt x="21654" y="102870"/>
                </a:lnTo>
                <a:lnTo>
                  <a:pt x="25127" y="106680"/>
                </a:lnTo>
                <a:lnTo>
                  <a:pt x="32373" y="114300"/>
                </a:lnTo>
                <a:lnTo>
                  <a:pt x="47372" y="129541"/>
                </a:lnTo>
                <a:lnTo>
                  <a:pt x="52433" y="137161"/>
                </a:lnTo>
                <a:lnTo>
                  <a:pt x="58346" y="147320"/>
                </a:lnTo>
                <a:lnTo>
                  <a:pt x="64828" y="159174"/>
                </a:lnTo>
                <a:lnTo>
                  <a:pt x="69151" y="170886"/>
                </a:lnTo>
                <a:lnTo>
                  <a:pt x="72032" y="182504"/>
                </a:lnTo>
                <a:lnTo>
                  <a:pt x="73952" y="194059"/>
                </a:lnTo>
                <a:lnTo>
                  <a:pt x="75232" y="205573"/>
                </a:lnTo>
                <a:lnTo>
                  <a:pt x="76087" y="217059"/>
                </a:lnTo>
                <a:lnTo>
                  <a:pt x="76656" y="228526"/>
                </a:lnTo>
                <a:lnTo>
                  <a:pt x="75765" y="239981"/>
                </a:lnTo>
                <a:lnTo>
                  <a:pt x="73901" y="251427"/>
                </a:lnTo>
                <a:lnTo>
                  <a:pt x="71388" y="262868"/>
                </a:lnTo>
                <a:lnTo>
                  <a:pt x="69713" y="271766"/>
                </a:lnTo>
                <a:lnTo>
                  <a:pt x="68596" y="278967"/>
                </a:lnTo>
                <a:lnTo>
                  <a:pt x="67853" y="285038"/>
                </a:lnTo>
                <a:lnTo>
                  <a:pt x="66086" y="290356"/>
                </a:lnTo>
                <a:lnTo>
                  <a:pt x="63639" y="295171"/>
                </a:lnTo>
                <a:lnTo>
                  <a:pt x="60737" y="299651"/>
                </a:lnTo>
                <a:lnTo>
                  <a:pt x="57533" y="302637"/>
                </a:lnTo>
                <a:lnTo>
                  <a:pt x="54126" y="304628"/>
                </a:lnTo>
                <a:lnTo>
                  <a:pt x="50585" y="305956"/>
                </a:lnTo>
                <a:lnTo>
                  <a:pt x="46954" y="308111"/>
                </a:lnTo>
                <a:lnTo>
                  <a:pt x="43264" y="310817"/>
                </a:lnTo>
                <a:lnTo>
                  <a:pt x="39534" y="313892"/>
                </a:lnTo>
                <a:lnTo>
                  <a:pt x="37047" y="314671"/>
                </a:lnTo>
                <a:lnTo>
                  <a:pt x="35389" y="313921"/>
                </a:lnTo>
                <a:lnTo>
                  <a:pt x="34285" y="312151"/>
                </a:lnTo>
                <a:lnTo>
                  <a:pt x="32277" y="310971"/>
                </a:lnTo>
                <a:lnTo>
                  <a:pt x="29669" y="310184"/>
                </a:lnTo>
                <a:lnTo>
                  <a:pt x="26660" y="309659"/>
                </a:lnTo>
                <a:lnTo>
                  <a:pt x="23385" y="306770"/>
                </a:lnTo>
                <a:lnTo>
                  <a:pt x="19931" y="302304"/>
                </a:lnTo>
                <a:lnTo>
                  <a:pt x="16358" y="296786"/>
                </a:lnTo>
                <a:lnTo>
                  <a:pt x="12707" y="288027"/>
                </a:lnTo>
                <a:lnTo>
                  <a:pt x="9002" y="277109"/>
                </a:lnTo>
                <a:lnTo>
                  <a:pt x="5263" y="264749"/>
                </a:lnTo>
                <a:lnTo>
                  <a:pt x="2770" y="251429"/>
                </a:lnTo>
                <a:lnTo>
                  <a:pt x="1107" y="237470"/>
                </a:lnTo>
                <a:lnTo>
                  <a:pt x="0" y="223083"/>
                </a:lnTo>
                <a:lnTo>
                  <a:pt x="531" y="209683"/>
                </a:lnTo>
                <a:lnTo>
                  <a:pt x="2155" y="196938"/>
                </a:lnTo>
                <a:lnTo>
                  <a:pt x="4508" y="184632"/>
                </a:lnTo>
                <a:lnTo>
                  <a:pt x="7347" y="173889"/>
                </a:lnTo>
                <a:lnTo>
                  <a:pt x="10509" y="164186"/>
                </a:lnTo>
                <a:lnTo>
                  <a:pt x="13887" y="155177"/>
                </a:lnTo>
                <a:lnTo>
                  <a:pt x="16139" y="146632"/>
                </a:lnTo>
                <a:lnTo>
                  <a:pt x="17641" y="138395"/>
                </a:lnTo>
                <a:lnTo>
                  <a:pt x="18642" y="130363"/>
                </a:lnTo>
                <a:lnTo>
                  <a:pt x="20579" y="123739"/>
                </a:lnTo>
                <a:lnTo>
                  <a:pt x="23140" y="118053"/>
                </a:lnTo>
                <a:lnTo>
                  <a:pt x="26118" y="112992"/>
                </a:lnTo>
                <a:lnTo>
                  <a:pt x="29373" y="108348"/>
                </a:lnTo>
                <a:lnTo>
                  <a:pt x="32813" y="103982"/>
                </a:lnTo>
                <a:lnTo>
                  <a:pt x="36377" y="99802"/>
                </a:lnTo>
                <a:lnTo>
                  <a:pt x="38752" y="95745"/>
                </a:lnTo>
                <a:lnTo>
                  <a:pt x="40336" y="91770"/>
                </a:lnTo>
                <a:lnTo>
                  <a:pt x="41392" y="87850"/>
                </a:lnTo>
                <a:lnTo>
                  <a:pt x="44636" y="82697"/>
                </a:lnTo>
                <a:lnTo>
                  <a:pt x="49339" y="76721"/>
                </a:lnTo>
                <a:lnTo>
                  <a:pt x="77794" y="457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79"/>
          <p:cNvSpPr/>
          <p:nvPr/>
        </p:nvSpPr>
        <p:spPr>
          <a:xfrm>
            <a:off x="8069579" y="3589020"/>
            <a:ext cx="114256" cy="273831"/>
          </a:xfrm>
          <a:custGeom>
            <a:avLst/>
            <a:gdLst/>
            <a:ahLst/>
            <a:cxnLst/>
            <a:rect l="0" t="0" r="0" b="0"/>
            <a:pathLst>
              <a:path w="114256" h="273831">
                <a:moveTo>
                  <a:pt x="34290" y="11430"/>
                </a:moveTo>
                <a:lnTo>
                  <a:pt x="34290" y="29633"/>
                </a:lnTo>
                <a:lnTo>
                  <a:pt x="33021" y="36265"/>
                </a:lnTo>
                <a:lnTo>
                  <a:pt x="30904" y="41956"/>
                </a:lnTo>
                <a:lnTo>
                  <a:pt x="28223" y="47021"/>
                </a:lnTo>
                <a:lnTo>
                  <a:pt x="26435" y="52937"/>
                </a:lnTo>
                <a:lnTo>
                  <a:pt x="25243" y="59421"/>
                </a:lnTo>
                <a:lnTo>
                  <a:pt x="24449" y="66284"/>
                </a:lnTo>
                <a:lnTo>
                  <a:pt x="22650" y="72129"/>
                </a:lnTo>
                <a:lnTo>
                  <a:pt x="20180" y="77296"/>
                </a:lnTo>
                <a:lnTo>
                  <a:pt x="17263" y="82010"/>
                </a:lnTo>
                <a:lnTo>
                  <a:pt x="15319" y="87693"/>
                </a:lnTo>
                <a:lnTo>
                  <a:pt x="14022" y="94022"/>
                </a:lnTo>
                <a:lnTo>
                  <a:pt x="13159" y="100781"/>
                </a:lnTo>
                <a:lnTo>
                  <a:pt x="11313" y="107827"/>
                </a:lnTo>
                <a:lnTo>
                  <a:pt x="8812" y="115065"/>
                </a:lnTo>
                <a:lnTo>
                  <a:pt x="5875" y="122430"/>
                </a:lnTo>
                <a:lnTo>
                  <a:pt x="3917" y="129880"/>
                </a:lnTo>
                <a:lnTo>
                  <a:pt x="2612" y="137386"/>
                </a:lnTo>
                <a:lnTo>
                  <a:pt x="1741" y="144931"/>
                </a:lnTo>
                <a:lnTo>
                  <a:pt x="1160" y="151230"/>
                </a:lnTo>
                <a:lnTo>
                  <a:pt x="774" y="156700"/>
                </a:lnTo>
                <a:lnTo>
                  <a:pt x="516" y="161616"/>
                </a:lnTo>
                <a:lnTo>
                  <a:pt x="69" y="218775"/>
                </a:lnTo>
                <a:lnTo>
                  <a:pt x="46" y="225860"/>
                </a:lnTo>
                <a:lnTo>
                  <a:pt x="1301" y="231853"/>
                </a:lnTo>
                <a:lnTo>
                  <a:pt x="3408" y="237118"/>
                </a:lnTo>
                <a:lnTo>
                  <a:pt x="6082" y="241899"/>
                </a:lnTo>
                <a:lnTo>
                  <a:pt x="7865" y="246356"/>
                </a:lnTo>
                <a:lnTo>
                  <a:pt x="9846" y="254694"/>
                </a:lnTo>
                <a:lnTo>
                  <a:pt x="11644" y="257426"/>
                </a:lnTo>
                <a:lnTo>
                  <a:pt x="14113" y="259247"/>
                </a:lnTo>
                <a:lnTo>
                  <a:pt x="21133" y="262170"/>
                </a:lnTo>
                <a:lnTo>
                  <a:pt x="22979" y="263680"/>
                </a:lnTo>
                <a:lnTo>
                  <a:pt x="25479" y="265956"/>
                </a:lnTo>
                <a:lnTo>
                  <a:pt x="28416" y="268744"/>
                </a:lnTo>
                <a:lnTo>
                  <a:pt x="31645" y="270602"/>
                </a:lnTo>
                <a:lnTo>
                  <a:pt x="35066" y="271842"/>
                </a:lnTo>
                <a:lnTo>
                  <a:pt x="43616" y="273830"/>
                </a:lnTo>
                <a:lnTo>
                  <a:pt x="45587" y="272723"/>
                </a:lnTo>
                <a:lnTo>
                  <a:pt x="48172" y="270715"/>
                </a:lnTo>
                <a:lnTo>
                  <a:pt x="51164" y="268106"/>
                </a:lnTo>
                <a:lnTo>
                  <a:pt x="54429" y="266367"/>
                </a:lnTo>
                <a:lnTo>
                  <a:pt x="57876" y="265208"/>
                </a:lnTo>
                <a:lnTo>
                  <a:pt x="61444" y="264435"/>
                </a:lnTo>
                <a:lnTo>
                  <a:pt x="63823" y="262650"/>
                </a:lnTo>
                <a:lnTo>
                  <a:pt x="65409" y="260190"/>
                </a:lnTo>
                <a:lnTo>
                  <a:pt x="66467" y="257280"/>
                </a:lnTo>
                <a:lnTo>
                  <a:pt x="68441" y="255340"/>
                </a:lnTo>
                <a:lnTo>
                  <a:pt x="71027" y="254046"/>
                </a:lnTo>
                <a:lnTo>
                  <a:pt x="74022" y="253184"/>
                </a:lnTo>
                <a:lnTo>
                  <a:pt x="77288" y="250069"/>
                </a:lnTo>
                <a:lnTo>
                  <a:pt x="80735" y="245452"/>
                </a:lnTo>
                <a:lnTo>
                  <a:pt x="84303" y="239835"/>
                </a:lnTo>
                <a:lnTo>
                  <a:pt x="86682" y="234820"/>
                </a:lnTo>
                <a:lnTo>
                  <a:pt x="88269" y="230206"/>
                </a:lnTo>
                <a:lnTo>
                  <a:pt x="89326" y="225861"/>
                </a:lnTo>
                <a:lnTo>
                  <a:pt x="91301" y="220423"/>
                </a:lnTo>
                <a:lnTo>
                  <a:pt x="93887" y="214259"/>
                </a:lnTo>
                <a:lnTo>
                  <a:pt x="96882" y="207609"/>
                </a:lnTo>
                <a:lnTo>
                  <a:pt x="98878" y="201906"/>
                </a:lnTo>
                <a:lnTo>
                  <a:pt x="100209" y="196834"/>
                </a:lnTo>
                <a:lnTo>
                  <a:pt x="101096" y="192182"/>
                </a:lnTo>
                <a:lnTo>
                  <a:pt x="102957" y="186541"/>
                </a:lnTo>
                <a:lnTo>
                  <a:pt x="105468" y="180241"/>
                </a:lnTo>
                <a:lnTo>
                  <a:pt x="108412" y="173501"/>
                </a:lnTo>
                <a:lnTo>
                  <a:pt x="110375" y="166467"/>
                </a:lnTo>
                <a:lnTo>
                  <a:pt x="111684" y="159238"/>
                </a:lnTo>
                <a:lnTo>
                  <a:pt x="112556" y="151878"/>
                </a:lnTo>
                <a:lnTo>
                  <a:pt x="113137" y="143162"/>
                </a:lnTo>
                <a:lnTo>
                  <a:pt x="113526" y="133541"/>
                </a:lnTo>
                <a:lnTo>
                  <a:pt x="114071" y="105184"/>
                </a:lnTo>
                <a:lnTo>
                  <a:pt x="114255" y="78915"/>
                </a:lnTo>
                <a:lnTo>
                  <a:pt x="113000" y="74200"/>
                </a:lnTo>
                <a:lnTo>
                  <a:pt x="110894" y="69786"/>
                </a:lnTo>
                <a:lnTo>
                  <a:pt x="108219" y="65574"/>
                </a:lnTo>
                <a:lnTo>
                  <a:pt x="105166" y="60226"/>
                </a:lnTo>
                <a:lnTo>
                  <a:pt x="98387" y="47510"/>
                </a:lnTo>
                <a:lnTo>
                  <a:pt x="96072" y="41833"/>
                </a:lnTo>
                <a:lnTo>
                  <a:pt x="94528" y="36779"/>
                </a:lnTo>
                <a:lnTo>
                  <a:pt x="93499" y="32139"/>
                </a:lnTo>
                <a:lnTo>
                  <a:pt x="90273" y="27776"/>
                </a:lnTo>
                <a:lnTo>
                  <a:pt x="85582" y="23597"/>
                </a:lnTo>
                <a:lnTo>
                  <a:pt x="79915" y="19541"/>
                </a:lnTo>
                <a:lnTo>
                  <a:pt x="74867" y="16837"/>
                </a:lnTo>
                <a:lnTo>
                  <a:pt x="70231" y="15035"/>
                </a:lnTo>
                <a:lnTo>
                  <a:pt x="65870" y="13833"/>
                </a:lnTo>
                <a:lnTo>
                  <a:pt x="61694" y="11762"/>
                </a:lnTo>
                <a:lnTo>
                  <a:pt x="57639" y="9111"/>
                </a:lnTo>
                <a:lnTo>
                  <a:pt x="53667" y="6074"/>
                </a:lnTo>
                <a:lnTo>
                  <a:pt x="48478" y="4049"/>
                </a:lnTo>
                <a:lnTo>
                  <a:pt x="42479" y="269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80"/>
          <p:cNvSpPr/>
          <p:nvPr/>
        </p:nvSpPr>
        <p:spPr>
          <a:xfrm>
            <a:off x="8286750" y="3691889"/>
            <a:ext cx="114301" cy="34291"/>
          </a:xfrm>
          <a:custGeom>
            <a:avLst/>
            <a:gdLst/>
            <a:ahLst/>
            <a:cxnLst/>
            <a:rect l="0" t="0" r="0" b="0"/>
            <a:pathLst>
              <a:path w="114301" h="34291">
                <a:moveTo>
                  <a:pt x="0" y="34290"/>
                </a:moveTo>
                <a:lnTo>
                  <a:pt x="25750" y="34290"/>
                </a:lnTo>
                <a:lnTo>
                  <a:pt x="29867" y="33020"/>
                </a:lnTo>
                <a:lnTo>
                  <a:pt x="33880" y="30904"/>
                </a:lnTo>
                <a:lnTo>
                  <a:pt x="37827" y="28223"/>
                </a:lnTo>
                <a:lnTo>
                  <a:pt x="44267" y="25165"/>
                </a:lnTo>
                <a:lnTo>
                  <a:pt x="52372" y="21857"/>
                </a:lnTo>
                <a:lnTo>
                  <a:pt x="61584" y="18382"/>
                </a:lnTo>
                <a:lnTo>
                  <a:pt x="70267" y="16064"/>
                </a:lnTo>
                <a:lnTo>
                  <a:pt x="78594" y="14520"/>
                </a:lnTo>
                <a:lnTo>
                  <a:pt x="86686" y="13490"/>
                </a:lnTo>
                <a:lnTo>
                  <a:pt x="93350" y="11534"/>
                </a:lnTo>
                <a:lnTo>
                  <a:pt x="99063" y="8959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81"/>
          <p:cNvSpPr/>
          <p:nvPr/>
        </p:nvSpPr>
        <p:spPr>
          <a:xfrm>
            <a:off x="8515820" y="3509009"/>
            <a:ext cx="22390" cy="205742"/>
          </a:xfrm>
          <a:custGeom>
            <a:avLst/>
            <a:gdLst/>
            <a:ahLst/>
            <a:cxnLst/>
            <a:rect l="0" t="0" r="0" b="0"/>
            <a:pathLst>
              <a:path w="22390" h="205742">
                <a:moveTo>
                  <a:pt x="10959" y="0"/>
                </a:moveTo>
                <a:lnTo>
                  <a:pt x="10959" y="27987"/>
                </a:lnTo>
                <a:lnTo>
                  <a:pt x="9689" y="33898"/>
                </a:lnTo>
                <a:lnTo>
                  <a:pt x="7573" y="41649"/>
                </a:lnTo>
                <a:lnTo>
                  <a:pt x="4892" y="50626"/>
                </a:lnTo>
                <a:lnTo>
                  <a:pt x="3104" y="57881"/>
                </a:lnTo>
                <a:lnTo>
                  <a:pt x="1912" y="63987"/>
                </a:lnTo>
                <a:lnTo>
                  <a:pt x="1118" y="69328"/>
                </a:lnTo>
                <a:lnTo>
                  <a:pt x="588" y="74159"/>
                </a:lnTo>
                <a:lnTo>
                  <a:pt x="236" y="78650"/>
                </a:lnTo>
                <a:lnTo>
                  <a:pt x="0" y="82913"/>
                </a:lnTo>
                <a:lnTo>
                  <a:pt x="1114" y="93376"/>
                </a:lnTo>
                <a:lnTo>
                  <a:pt x="7478" y="138157"/>
                </a:lnTo>
                <a:lnTo>
                  <a:pt x="8638" y="147985"/>
                </a:lnTo>
                <a:lnTo>
                  <a:pt x="9412" y="155807"/>
                </a:lnTo>
                <a:lnTo>
                  <a:pt x="9927" y="162291"/>
                </a:lnTo>
                <a:lnTo>
                  <a:pt x="10271" y="167884"/>
                </a:lnTo>
                <a:lnTo>
                  <a:pt x="10654" y="177486"/>
                </a:lnTo>
                <a:lnTo>
                  <a:pt x="10869" y="190031"/>
                </a:lnTo>
                <a:lnTo>
                  <a:pt x="10920" y="197912"/>
                </a:lnTo>
                <a:lnTo>
                  <a:pt x="12202" y="200521"/>
                </a:lnTo>
                <a:lnTo>
                  <a:pt x="14329" y="202261"/>
                </a:lnTo>
                <a:lnTo>
                  <a:pt x="22389" y="2057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82"/>
          <p:cNvSpPr/>
          <p:nvPr/>
        </p:nvSpPr>
        <p:spPr>
          <a:xfrm>
            <a:off x="8423909" y="3771900"/>
            <a:ext cx="171451" cy="22860"/>
          </a:xfrm>
          <a:custGeom>
            <a:avLst/>
            <a:gdLst/>
            <a:ahLst/>
            <a:cxnLst/>
            <a:rect l="0" t="0" r="0" b="0"/>
            <a:pathLst>
              <a:path w="171451" h="22860">
                <a:moveTo>
                  <a:pt x="0" y="22859"/>
                </a:moveTo>
                <a:lnTo>
                  <a:pt x="12136" y="16792"/>
                </a:lnTo>
                <a:lnTo>
                  <a:pt x="16981" y="15004"/>
                </a:lnTo>
                <a:lnTo>
                  <a:pt x="21481" y="13813"/>
                </a:lnTo>
                <a:lnTo>
                  <a:pt x="25751" y="13018"/>
                </a:lnTo>
                <a:lnTo>
                  <a:pt x="31137" y="12489"/>
                </a:lnTo>
                <a:lnTo>
                  <a:pt x="37269" y="12136"/>
                </a:lnTo>
                <a:lnTo>
                  <a:pt x="43895" y="11900"/>
                </a:lnTo>
                <a:lnTo>
                  <a:pt x="52124" y="10473"/>
                </a:lnTo>
                <a:lnTo>
                  <a:pt x="61419" y="8252"/>
                </a:lnTo>
                <a:lnTo>
                  <a:pt x="71426" y="5501"/>
                </a:lnTo>
                <a:lnTo>
                  <a:pt x="79368" y="3667"/>
                </a:lnTo>
                <a:lnTo>
                  <a:pt x="85932" y="2445"/>
                </a:lnTo>
                <a:lnTo>
                  <a:pt x="91578" y="1629"/>
                </a:lnTo>
                <a:lnTo>
                  <a:pt x="100422" y="1086"/>
                </a:lnTo>
                <a:lnTo>
                  <a:pt x="123796" y="482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83"/>
          <p:cNvSpPr/>
          <p:nvPr/>
        </p:nvSpPr>
        <p:spPr>
          <a:xfrm>
            <a:off x="8414280" y="3863381"/>
            <a:ext cx="203940" cy="137064"/>
          </a:xfrm>
          <a:custGeom>
            <a:avLst/>
            <a:gdLst/>
            <a:ahLst/>
            <a:cxnLst/>
            <a:rect l="0" t="0" r="0" b="0"/>
            <a:pathLst>
              <a:path w="203940" h="137064">
                <a:moveTo>
                  <a:pt x="66779" y="11389"/>
                </a:moveTo>
                <a:lnTo>
                  <a:pt x="78915" y="5321"/>
                </a:lnTo>
                <a:lnTo>
                  <a:pt x="85030" y="3533"/>
                </a:lnTo>
                <a:lnTo>
                  <a:pt x="91647" y="2341"/>
                </a:lnTo>
                <a:lnTo>
                  <a:pt x="98598" y="1547"/>
                </a:lnTo>
                <a:lnTo>
                  <a:pt x="104502" y="1018"/>
                </a:lnTo>
                <a:lnTo>
                  <a:pt x="109708" y="664"/>
                </a:lnTo>
                <a:lnTo>
                  <a:pt x="121120" y="98"/>
                </a:lnTo>
                <a:lnTo>
                  <a:pt x="126068" y="21"/>
                </a:lnTo>
                <a:lnTo>
                  <a:pt x="129165" y="0"/>
                </a:lnTo>
                <a:lnTo>
                  <a:pt x="132500" y="1256"/>
                </a:lnTo>
                <a:lnTo>
                  <a:pt x="135993" y="3363"/>
                </a:lnTo>
                <a:lnTo>
                  <a:pt x="139592" y="6039"/>
                </a:lnTo>
                <a:lnTo>
                  <a:pt x="143261" y="9092"/>
                </a:lnTo>
                <a:lnTo>
                  <a:pt x="146977" y="12397"/>
                </a:lnTo>
                <a:lnTo>
                  <a:pt x="155999" y="20760"/>
                </a:lnTo>
                <a:lnTo>
                  <a:pt x="156739" y="22716"/>
                </a:lnTo>
                <a:lnTo>
                  <a:pt x="157233" y="25290"/>
                </a:lnTo>
                <a:lnTo>
                  <a:pt x="157561" y="28276"/>
                </a:lnTo>
                <a:lnTo>
                  <a:pt x="157782" y="31537"/>
                </a:lnTo>
                <a:lnTo>
                  <a:pt x="157927" y="34981"/>
                </a:lnTo>
                <a:lnTo>
                  <a:pt x="158089" y="42194"/>
                </a:lnTo>
                <a:lnTo>
                  <a:pt x="158162" y="49633"/>
                </a:lnTo>
                <a:lnTo>
                  <a:pt x="156911" y="53395"/>
                </a:lnTo>
                <a:lnTo>
                  <a:pt x="154807" y="57173"/>
                </a:lnTo>
                <a:lnTo>
                  <a:pt x="152135" y="60962"/>
                </a:lnTo>
                <a:lnTo>
                  <a:pt x="147813" y="66027"/>
                </a:lnTo>
                <a:lnTo>
                  <a:pt x="142393" y="71944"/>
                </a:lnTo>
                <a:lnTo>
                  <a:pt x="126013" y="89021"/>
                </a:lnTo>
                <a:lnTo>
                  <a:pt x="109102" y="106169"/>
                </a:lnTo>
                <a:lnTo>
                  <a:pt x="105154" y="108865"/>
                </a:lnTo>
                <a:lnTo>
                  <a:pt x="101253" y="110663"/>
                </a:lnTo>
                <a:lnTo>
                  <a:pt x="97381" y="111862"/>
                </a:lnTo>
                <a:lnTo>
                  <a:pt x="92261" y="113930"/>
                </a:lnTo>
                <a:lnTo>
                  <a:pt x="86307" y="116580"/>
                </a:lnTo>
                <a:lnTo>
                  <a:pt x="79798" y="119616"/>
                </a:lnTo>
                <a:lnTo>
                  <a:pt x="74188" y="122910"/>
                </a:lnTo>
                <a:lnTo>
                  <a:pt x="69178" y="126376"/>
                </a:lnTo>
                <a:lnTo>
                  <a:pt x="64569" y="129957"/>
                </a:lnTo>
                <a:lnTo>
                  <a:pt x="58956" y="132344"/>
                </a:lnTo>
                <a:lnTo>
                  <a:pt x="52674" y="133935"/>
                </a:lnTo>
                <a:lnTo>
                  <a:pt x="45945" y="134997"/>
                </a:lnTo>
                <a:lnTo>
                  <a:pt x="40190" y="135704"/>
                </a:lnTo>
                <a:lnTo>
                  <a:pt x="35083" y="136176"/>
                </a:lnTo>
                <a:lnTo>
                  <a:pt x="30409" y="136490"/>
                </a:lnTo>
                <a:lnTo>
                  <a:pt x="26022" y="136700"/>
                </a:lnTo>
                <a:lnTo>
                  <a:pt x="12039" y="137063"/>
                </a:lnTo>
                <a:lnTo>
                  <a:pt x="7314" y="133707"/>
                </a:lnTo>
                <a:lnTo>
                  <a:pt x="0" y="127272"/>
                </a:lnTo>
                <a:lnTo>
                  <a:pt x="669" y="125475"/>
                </a:lnTo>
                <a:lnTo>
                  <a:pt x="2386" y="123006"/>
                </a:lnTo>
                <a:lnTo>
                  <a:pt x="8198" y="115986"/>
                </a:lnTo>
                <a:lnTo>
                  <a:pt x="9946" y="114140"/>
                </a:lnTo>
                <a:lnTo>
                  <a:pt x="19345" y="104569"/>
                </a:lnTo>
                <a:lnTo>
                  <a:pt x="23726" y="101449"/>
                </a:lnTo>
                <a:lnTo>
                  <a:pt x="38755" y="91209"/>
                </a:lnTo>
                <a:lnTo>
                  <a:pt x="45556" y="87462"/>
                </a:lnTo>
                <a:lnTo>
                  <a:pt x="51361" y="84964"/>
                </a:lnTo>
                <a:lnTo>
                  <a:pt x="56500" y="83299"/>
                </a:lnTo>
                <a:lnTo>
                  <a:pt x="61197" y="82189"/>
                </a:lnTo>
                <a:lnTo>
                  <a:pt x="65597" y="81449"/>
                </a:lnTo>
                <a:lnTo>
                  <a:pt x="69802" y="80955"/>
                </a:lnTo>
                <a:lnTo>
                  <a:pt x="77684" y="80626"/>
                </a:lnTo>
                <a:lnTo>
                  <a:pt x="111780" y="80163"/>
                </a:lnTo>
                <a:lnTo>
                  <a:pt x="163487" y="79994"/>
                </a:lnTo>
                <a:lnTo>
                  <a:pt x="171891" y="81256"/>
                </a:lnTo>
                <a:lnTo>
                  <a:pt x="180034" y="83367"/>
                </a:lnTo>
                <a:lnTo>
                  <a:pt x="203939" y="913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84"/>
          <p:cNvSpPr/>
          <p:nvPr/>
        </p:nvSpPr>
        <p:spPr>
          <a:xfrm>
            <a:off x="8675369" y="3691889"/>
            <a:ext cx="182882" cy="160021"/>
          </a:xfrm>
          <a:custGeom>
            <a:avLst/>
            <a:gdLst/>
            <a:ahLst/>
            <a:cxnLst/>
            <a:rect l="0" t="0" r="0" b="0"/>
            <a:pathLst>
              <a:path w="182882" h="160021">
                <a:moveTo>
                  <a:pt x="0" y="0"/>
                </a:moveTo>
                <a:lnTo>
                  <a:pt x="9842" y="9842"/>
                </a:lnTo>
                <a:lnTo>
                  <a:pt x="10724" y="14111"/>
                </a:lnTo>
                <a:lnTo>
                  <a:pt x="10959" y="17028"/>
                </a:lnTo>
                <a:lnTo>
                  <a:pt x="12387" y="20242"/>
                </a:lnTo>
                <a:lnTo>
                  <a:pt x="14608" y="23655"/>
                </a:lnTo>
                <a:lnTo>
                  <a:pt x="17359" y="27200"/>
                </a:lnTo>
                <a:lnTo>
                  <a:pt x="20463" y="30834"/>
                </a:lnTo>
                <a:lnTo>
                  <a:pt x="23802" y="34526"/>
                </a:lnTo>
                <a:lnTo>
                  <a:pt x="30898" y="42015"/>
                </a:lnTo>
                <a:lnTo>
                  <a:pt x="83355" y="94781"/>
                </a:lnTo>
                <a:lnTo>
                  <a:pt x="88590" y="98747"/>
                </a:lnTo>
                <a:lnTo>
                  <a:pt x="94620" y="102662"/>
                </a:lnTo>
                <a:lnTo>
                  <a:pt x="101181" y="106541"/>
                </a:lnTo>
                <a:lnTo>
                  <a:pt x="106824" y="109128"/>
                </a:lnTo>
                <a:lnTo>
                  <a:pt x="111856" y="110852"/>
                </a:lnTo>
                <a:lnTo>
                  <a:pt x="116481" y="112001"/>
                </a:lnTo>
                <a:lnTo>
                  <a:pt x="120834" y="114038"/>
                </a:lnTo>
                <a:lnTo>
                  <a:pt x="125007" y="116665"/>
                </a:lnTo>
                <a:lnTo>
                  <a:pt x="129057" y="119687"/>
                </a:lnTo>
                <a:lnTo>
                  <a:pt x="134299" y="124241"/>
                </a:lnTo>
                <a:lnTo>
                  <a:pt x="140333" y="129818"/>
                </a:lnTo>
                <a:lnTo>
                  <a:pt x="146895" y="136076"/>
                </a:lnTo>
                <a:lnTo>
                  <a:pt x="152540" y="140247"/>
                </a:lnTo>
                <a:lnTo>
                  <a:pt x="157574" y="143028"/>
                </a:lnTo>
                <a:lnTo>
                  <a:pt x="162199" y="144883"/>
                </a:lnTo>
                <a:lnTo>
                  <a:pt x="166553" y="147389"/>
                </a:lnTo>
                <a:lnTo>
                  <a:pt x="170725" y="150329"/>
                </a:lnTo>
                <a:lnTo>
                  <a:pt x="182881" y="1600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85"/>
          <p:cNvSpPr/>
          <p:nvPr/>
        </p:nvSpPr>
        <p:spPr>
          <a:xfrm>
            <a:off x="8618219" y="3669029"/>
            <a:ext cx="182882" cy="205742"/>
          </a:xfrm>
          <a:custGeom>
            <a:avLst/>
            <a:gdLst/>
            <a:ahLst/>
            <a:cxnLst/>
            <a:rect l="0" t="0" r="0" b="0"/>
            <a:pathLst>
              <a:path w="182882" h="205742">
                <a:moveTo>
                  <a:pt x="182881" y="0"/>
                </a:moveTo>
                <a:lnTo>
                  <a:pt x="176813" y="6068"/>
                </a:lnTo>
                <a:lnTo>
                  <a:pt x="175025" y="9126"/>
                </a:lnTo>
                <a:lnTo>
                  <a:pt x="173834" y="12434"/>
                </a:lnTo>
                <a:lnTo>
                  <a:pt x="173039" y="15910"/>
                </a:lnTo>
                <a:lnTo>
                  <a:pt x="171239" y="19497"/>
                </a:lnTo>
                <a:lnTo>
                  <a:pt x="168770" y="23158"/>
                </a:lnTo>
                <a:lnTo>
                  <a:pt x="165854" y="26869"/>
                </a:lnTo>
                <a:lnTo>
                  <a:pt x="162639" y="31883"/>
                </a:lnTo>
                <a:lnTo>
                  <a:pt x="159226" y="37765"/>
                </a:lnTo>
                <a:lnTo>
                  <a:pt x="155681" y="44227"/>
                </a:lnTo>
                <a:lnTo>
                  <a:pt x="152047" y="49805"/>
                </a:lnTo>
                <a:lnTo>
                  <a:pt x="148355" y="54794"/>
                </a:lnTo>
                <a:lnTo>
                  <a:pt x="144624" y="59389"/>
                </a:lnTo>
                <a:lnTo>
                  <a:pt x="140866" y="64993"/>
                </a:lnTo>
                <a:lnTo>
                  <a:pt x="137090" y="71269"/>
                </a:lnTo>
                <a:lnTo>
                  <a:pt x="133304" y="77993"/>
                </a:lnTo>
                <a:lnTo>
                  <a:pt x="129509" y="83745"/>
                </a:lnTo>
                <a:lnTo>
                  <a:pt x="125710" y="88850"/>
                </a:lnTo>
                <a:lnTo>
                  <a:pt x="121907" y="93523"/>
                </a:lnTo>
                <a:lnTo>
                  <a:pt x="116831" y="99179"/>
                </a:lnTo>
                <a:lnTo>
                  <a:pt x="104419" y="112237"/>
                </a:lnTo>
                <a:lnTo>
                  <a:pt x="64849" y="152292"/>
                </a:lnTo>
                <a:lnTo>
                  <a:pt x="22928" y="194243"/>
                </a:lnTo>
                <a:lnTo>
                  <a:pt x="0" y="2057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86"/>
          <p:cNvSpPr/>
          <p:nvPr/>
        </p:nvSpPr>
        <p:spPr>
          <a:xfrm>
            <a:off x="6697980" y="4217670"/>
            <a:ext cx="834390" cy="925831"/>
          </a:xfrm>
          <a:custGeom>
            <a:avLst/>
            <a:gdLst/>
            <a:ahLst/>
            <a:cxnLst/>
            <a:rect l="0" t="0" r="0" b="0"/>
            <a:pathLst>
              <a:path w="834390" h="925831">
                <a:moveTo>
                  <a:pt x="0" y="0"/>
                </a:moveTo>
                <a:lnTo>
                  <a:pt x="16980" y="7855"/>
                </a:lnTo>
                <a:lnTo>
                  <a:pt x="25749" y="9840"/>
                </a:lnTo>
                <a:lnTo>
                  <a:pt x="33881" y="14110"/>
                </a:lnTo>
                <a:lnTo>
                  <a:pt x="55826" y="33372"/>
                </a:lnTo>
                <a:lnTo>
                  <a:pt x="73071" y="50392"/>
                </a:lnTo>
                <a:lnTo>
                  <a:pt x="85543" y="64074"/>
                </a:lnTo>
                <a:lnTo>
                  <a:pt x="129627" y="114658"/>
                </a:lnTo>
                <a:lnTo>
                  <a:pt x="151169" y="138166"/>
                </a:lnTo>
                <a:lnTo>
                  <a:pt x="171508" y="165680"/>
                </a:lnTo>
                <a:lnTo>
                  <a:pt x="191646" y="189919"/>
                </a:lnTo>
                <a:lnTo>
                  <a:pt x="213699" y="213187"/>
                </a:lnTo>
                <a:lnTo>
                  <a:pt x="259109" y="259064"/>
                </a:lnTo>
                <a:lnTo>
                  <a:pt x="274333" y="277699"/>
                </a:lnTo>
                <a:lnTo>
                  <a:pt x="297184" y="306224"/>
                </a:lnTo>
                <a:lnTo>
                  <a:pt x="313691" y="322790"/>
                </a:lnTo>
                <a:lnTo>
                  <a:pt x="343135" y="346395"/>
                </a:lnTo>
                <a:lnTo>
                  <a:pt x="360361" y="361810"/>
                </a:lnTo>
                <a:lnTo>
                  <a:pt x="379870" y="377127"/>
                </a:lnTo>
                <a:lnTo>
                  <a:pt x="399971" y="392402"/>
                </a:lnTo>
                <a:lnTo>
                  <a:pt x="417372" y="407657"/>
                </a:lnTo>
                <a:lnTo>
                  <a:pt x="436958" y="426291"/>
                </a:lnTo>
                <a:lnTo>
                  <a:pt x="492712" y="481433"/>
                </a:lnTo>
                <a:lnTo>
                  <a:pt x="517857" y="509880"/>
                </a:lnTo>
                <a:lnTo>
                  <a:pt x="528117" y="522800"/>
                </a:lnTo>
                <a:lnTo>
                  <a:pt x="573385" y="574408"/>
                </a:lnTo>
                <a:lnTo>
                  <a:pt x="603237" y="607729"/>
                </a:lnTo>
                <a:lnTo>
                  <a:pt x="625678" y="633752"/>
                </a:lnTo>
                <a:lnTo>
                  <a:pt x="643178" y="654912"/>
                </a:lnTo>
                <a:lnTo>
                  <a:pt x="657385" y="672827"/>
                </a:lnTo>
                <a:lnTo>
                  <a:pt x="670667" y="691121"/>
                </a:lnTo>
                <a:lnTo>
                  <a:pt x="683331" y="709668"/>
                </a:lnTo>
                <a:lnTo>
                  <a:pt x="695584" y="728381"/>
                </a:lnTo>
                <a:lnTo>
                  <a:pt x="715972" y="755948"/>
                </a:lnTo>
                <a:lnTo>
                  <a:pt x="732229" y="776667"/>
                </a:lnTo>
                <a:lnTo>
                  <a:pt x="743689" y="794341"/>
                </a:lnTo>
                <a:lnTo>
                  <a:pt x="766562" y="820824"/>
                </a:lnTo>
                <a:lnTo>
                  <a:pt x="781551" y="836776"/>
                </a:lnTo>
                <a:lnTo>
                  <a:pt x="801592" y="864660"/>
                </a:lnTo>
                <a:lnTo>
                  <a:pt x="814733" y="885943"/>
                </a:lnTo>
                <a:lnTo>
                  <a:pt x="820016" y="891618"/>
                </a:lnTo>
                <a:lnTo>
                  <a:pt x="824807" y="895402"/>
                </a:lnTo>
                <a:lnTo>
                  <a:pt x="828001" y="899194"/>
                </a:lnTo>
                <a:lnTo>
                  <a:pt x="830131" y="902993"/>
                </a:lnTo>
                <a:lnTo>
                  <a:pt x="833127" y="911020"/>
                </a:lnTo>
                <a:lnTo>
                  <a:pt x="834389" y="9258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87"/>
          <p:cNvSpPr/>
          <p:nvPr/>
        </p:nvSpPr>
        <p:spPr>
          <a:xfrm>
            <a:off x="6732270" y="4194815"/>
            <a:ext cx="422911" cy="288545"/>
          </a:xfrm>
          <a:custGeom>
            <a:avLst/>
            <a:gdLst/>
            <a:ahLst/>
            <a:cxnLst/>
            <a:rect l="0" t="0" r="0" b="0"/>
            <a:pathLst>
              <a:path w="422911" h="288545">
                <a:moveTo>
                  <a:pt x="34289" y="22855"/>
                </a:moveTo>
                <a:lnTo>
                  <a:pt x="28222" y="16787"/>
                </a:lnTo>
                <a:lnTo>
                  <a:pt x="26434" y="13729"/>
                </a:lnTo>
                <a:lnTo>
                  <a:pt x="24448" y="6945"/>
                </a:lnTo>
                <a:lnTo>
                  <a:pt x="23330" y="2054"/>
                </a:lnTo>
                <a:lnTo>
                  <a:pt x="24443" y="2637"/>
                </a:lnTo>
                <a:lnTo>
                  <a:pt x="29067" y="6673"/>
                </a:lnTo>
                <a:lnTo>
                  <a:pt x="30807" y="9526"/>
                </a:lnTo>
                <a:lnTo>
                  <a:pt x="32742" y="16084"/>
                </a:lnTo>
                <a:lnTo>
                  <a:pt x="33602" y="23232"/>
                </a:lnTo>
                <a:lnTo>
                  <a:pt x="33984" y="30642"/>
                </a:lnTo>
                <a:lnTo>
                  <a:pt x="34154" y="38169"/>
                </a:lnTo>
                <a:lnTo>
                  <a:pt x="34288" y="167136"/>
                </a:lnTo>
                <a:lnTo>
                  <a:pt x="33018" y="174922"/>
                </a:lnTo>
                <a:lnTo>
                  <a:pt x="30903" y="182653"/>
                </a:lnTo>
                <a:lnTo>
                  <a:pt x="28221" y="190347"/>
                </a:lnTo>
                <a:lnTo>
                  <a:pt x="26434" y="196746"/>
                </a:lnTo>
                <a:lnTo>
                  <a:pt x="25243" y="202282"/>
                </a:lnTo>
                <a:lnTo>
                  <a:pt x="24448" y="207243"/>
                </a:lnTo>
                <a:lnTo>
                  <a:pt x="25189" y="214360"/>
                </a:lnTo>
                <a:lnTo>
                  <a:pt x="26953" y="222915"/>
                </a:lnTo>
                <a:lnTo>
                  <a:pt x="29398" y="232428"/>
                </a:lnTo>
                <a:lnTo>
                  <a:pt x="31029" y="242580"/>
                </a:lnTo>
                <a:lnTo>
                  <a:pt x="32116" y="253158"/>
                </a:lnTo>
                <a:lnTo>
                  <a:pt x="33324" y="272532"/>
                </a:lnTo>
                <a:lnTo>
                  <a:pt x="33860" y="285375"/>
                </a:lnTo>
                <a:lnTo>
                  <a:pt x="32733" y="288038"/>
                </a:lnTo>
                <a:lnTo>
                  <a:pt x="30712" y="288544"/>
                </a:lnTo>
                <a:lnTo>
                  <a:pt x="28094" y="287611"/>
                </a:lnTo>
                <a:lnTo>
                  <a:pt x="26350" y="285718"/>
                </a:lnTo>
                <a:lnTo>
                  <a:pt x="25186" y="283187"/>
                </a:lnTo>
                <a:lnTo>
                  <a:pt x="24410" y="280230"/>
                </a:lnTo>
                <a:lnTo>
                  <a:pt x="20162" y="273557"/>
                </a:lnTo>
                <a:lnTo>
                  <a:pt x="17251" y="270000"/>
                </a:lnTo>
                <a:lnTo>
                  <a:pt x="15311" y="266358"/>
                </a:lnTo>
                <a:lnTo>
                  <a:pt x="13155" y="258925"/>
                </a:lnTo>
                <a:lnTo>
                  <a:pt x="11309" y="253895"/>
                </a:lnTo>
                <a:lnTo>
                  <a:pt x="8810" y="248001"/>
                </a:lnTo>
                <a:lnTo>
                  <a:pt x="5872" y="241532"/>
                </a:lnTo>
                <a:lnTo>
                  <a:pt x="3915" y="234680"/>
                </a:lnTo>
                <a:lnTo>
                  <a:pt x="2610" y="227571"/>
                </a:lnTo>
                <a:lnTo>
                  <a:pt x="1740" y="220292"/>
                </a:lnTo>
                <a:lnTo>
                  <a:pt x="1160" y="214170"/>
                </a:lnTo>
                <a:lnTo>
                  <a:pt x="773" y="208818"/>
                </a:lnTo>
                <a:lnTo>
                  <a:pt x="515" y="203980"/>
                </a:lnTo>
                <a:lnTo>
                  <a:pt x="229" y="191831"/>
                </a:lnTo>
                <a:lnTo>
                  <a:pt x="0" y="78878"/>
                </a:lnTo>
                <a:lnTo>
                  <a:pt x="1270" y="72903"/>
                </a:lnTo>
                <a:lnTo>
                  <a:pt x="3387" y="66380"/>
                </a:lnTo>
                <a:lnTo>
                  <a:pt x="6068" y="59492"/>
                </a:lnTo>
                <a:lnTo>
                  <a:pt x="7855" y="53629"/>
                </a:lnTo>
                <a:lnTo>
                  <a:pt x="9047" y="48451"/>
                </a:lnTo>
                <a:lnTo>
                  <a:pt x="9841" y="43729"/>
                </a:lnTo>
                <a:lnTo>
                  <a:pt x="10723" y="35095"/>
                </a:lnTo>
                <a:lnTo>
                  <a:pt x="10958" y="31015"/>
                </a:lnTo>
                <a:lnTo>
                  <a:pt x="13656" y="27025"/>
                </a:lnTo>
                <a:lnTo>
                  <a:pt x="23425" y="19205"/>
                </a:lnTo>
                <a:lnTo>
                  <a:pt x="36234" y="11496"/>
                </a:lnTo>
                <a:lnTo>
                  <a:pt x="49124" y="5106"/>
                </a:lnTo>
                <a:lnTo>
                  <a:pt x="59086" y="2266"/>
                </a:lnTo>
                <a:lnTo>
                  <a:pt x="71834" y="668"/>
                </a:lnTo>
                <a:lnTo>
                  <a:pt x="83149" y="294"/>
                </a:lnTo>
                <a:lnTo>
                  <a:pt x="126143" y="34"/>
                </a:lnTo>
                <a:lnTo>
                  <a:pt x="233514" y="0"/>
                </a:lnTo>
                <a:lnTo>
                  <a:pt x="252196" y="1268"/>
                </a:lnTo>
                <a:lnTo>
                  <a:pt x="269731" y="3384"/>
                </a:lnTo>
                <a:lnTo>
                  <a:pt x="286500" y="6064"/>
                </a:lnTo>
                <a:lnTo>
                  <a:pt x="300220" y="7851"/>
                </a:lnTo>
                <a:lnTo>
                  <a:pt x="311907" y="9042"/>
                </a:lnTo>
                <a:lnTo>
                  <a:pt x="322238" y="9836"/>
                </a:lnTo>
                <a:lnTo>
                  <a:pt x="332935" y="10365"/>
                </a:lnTo>
                <a:lnTo>
                  <a:pt x="354981" y="10954"/>
                </a:lnTo>
                <a:lnTo>
                  <a:pt x="404764" y="11383"/>
                </a:lnTo>
                <a:lnTo>
                  <a:pt x="408272" y="12667"/>
                </a:lnTo>
                <a:lnTo>
                  <a:pt x="411881" y="14793"/>
                </a:lnTo>
                <a:lnTo>
                  <a:pt x="422910" y="228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88"/>
          <p:cNvSpPr/>
          <p:nvPr/>
        </p:nvSpPr>
        <p:spPr>
          <a:xfrm>
            <a:off x="6195895" y="3807835"/>
            <a:ext cx="421851" cy="444108"/>
          </a:xfrm>
          <a:custGeom>
            <a:avLst/>
            <a:gdLst/>
            <a:ahLst/>
            <a:cxnLst/>
            <a:rect l="0" t="0" r="0" b="0"/>
            <a:pathLst>
              <a:path w="421851" h="444108">
                <a:moveTo>
                  <a:pt x="376355" y="44074"/>
                </a:moveTo>
                <a:lnTo>
                  <a:pt x="364219" y="38007"/>
                </a:lnTo>
                <a:lnTo>
                  <a:pt x="354874" y="31641"/>
                </a:lnTo>
                <a:lnTo>
                  <a:pt x="345218" y="24578"/>
                </a:lnTo>
                <a:lnTo>
                  <a:pt x="332460" y="17206"/>
                </a:lnTo>
                <a:lnTo>
                  <a:pt x="321709" y="13083"/>
                </a:lnTo>
                <a:lnTo>
                  <a:pt x="312698" y="11250"/>
                </a:lnTo>
                <a:lnTo>
                  <a:pt x="304459" y="10436"/>
                </a:lnTo>
                <a:lnTo>
                  <a:pt x="293178" y="6687"/>
                </a:lnTo>
                <a:lnTo>
                  <a:pt x="280967" y="2058"/>
                </a:lnTo>
                <a:lnTo>
                  <a:pt x="271306" y="0"/>
                </a:lnTo>
                <a:lnTo>
                  <a:pt x="259393" y="2473"/>
                </a:lnTo>
                <a:lnTo>
                  <a:pt x="252661" y="4910"/>
                </a:lnTo>
                <a:lnTo>
                  <a:pt x="245632" y="6535"/>
                </a:lnTo>
                <a:lnTo>
                  <a:pt x="238406" y="7618"/>
                </a:lnTo>
                <a:lnTo>
                  <a:pt x="231049" y="8340"/>
                </a:lnTo>
                <a:lnTo>
                  <a:pt x="222334" y="10092"/>
                </a:lnTo>
                <a:lnTo>
                  <a:pt x="212714" y="12529"/>
                </a:lnTo>
                <a:lnTo>
                  <a:pt x="202491" y="15425"/>
                </a:lnTo>
                <a:lnTo>
                  <a:pt x="193135" y="18624"/>
                </a:lnTo>
                <a:lnTo>
                  <a:pt x="184358" y="22028"/>
                </a:lnTo>
                <a:lnTo>
                  <a:pt x="175968" y="25567"/>
                </a:lnTo>
                <a:lnTo>
                  <a:pt x="167833" y="30466"/>
                </a:lnTo>
                <a:lnTo>
                  <a:pt x="159870" y="36272"/>
                </a:lnTo>
                <a:lnTo>
                  <a:pt x="152022" y="42683"/>
                </a:lnTo>
                <a:lnTo>
                  <a:pt x="144250" y="48227"/>
                </a:lnTo>
                <a:lnTo>
                  <a:pt x="136527" y="53193"/>
                </a:lnTo>
                <a:lnTo>
                  <a:pt x="128840" y="57773"/>
                </a:lnTo>
                <a:lnTo>
                  <a:pt x="121175" y="63367"/>
                </a:lnTo>
                <a:lnTo>
                  <a:pt x="113525" y="69636"/>
                </a:lnTo>
                <a:lnTo>
                  <a:pt x="105885" y="76356"/>
                </a:lnTo>
                <a:lnTo>
                  <a:pt x="99521" y="83375"/>
                </a:lnTo>
                <a:lnTo>
                  <a:pt x="94009" y="90595"/>
                </a:lnTo>
                <a:lnTo>
                  <a:pt x="89064" y="97948"/>
                </a:lnTo>
                <a:lnTo>
                  <a:pt x="73410" y="119665"/>
                </a:lnTo>
                <a:lnTo>
                  <a:pt x="63901" y="132568"/>
                </a:lnTo>
                <a:lnTo>
                  <a:pt x="56292" y="143710"/>
                </a:lnTo>
                <a:lnTo>
                  <a:pt x="49950" y="153678"/>
                </a:lnTo>
                <a:lnTo>
                  <a:pt x="44451" y="162864"/>
                </a:lnTo>
                <a:lnTo>
                  <a:pt x="38246" y="174067"/>
                </a:lnTo>
                <a:lnTo>
                  <a:pt x="24577" y="200062"/>
                </a:lnTo>
                <a:lnTo>
                  <a:pt x="18646" y="214107"/>
                </a:lnTo>
                <a:lnTo>
                  <a:pt x="13423" y="228549"/>
                </a:lnTo>
                <a:lnTo>
                  <a:pt x="8670" y="243258"/>
                </a:lnTo>
                <a:lnTo>
                  <a:pt x="5501" y="256873"/>
                </a:lnTo>
                <a:lnTo>
                  <a:pt x="3389" y="269761"/>
                </a:lnTo>
                <a:lnTo>
                  <a:pt x="1981" y="282161"/>
                </a:lnTo>
                <a:lnTo>
                  <a:pt x="1043" y="295509"/>
                </a:lnTo>
                <a:lnTo>
                  <a:pt x="417" y="309488"/>
                </a:lnTo>
                <a:lnTo>
                  <a:pt x="0" y="323886"/>
                </a:lnTo>
                <a:lnTo>
                  <a:pt x="991" y="334756"/>
                </a:lnTo>
                <a:lnTo>
                  <a:pt x="2922" y="343272"/>
                </a:lnTo>
                <a:lnTo>
                  <a:pt x="5480" y="350219"/>
                </a:lnTo>
                <a:lnTo>
                  <a:pt x="7184" y="357391"/>
                </a:lnTo>
                <a:lnTo>
                  <a:pt x="8322" y="364712"/>
                </a:lnTo>
                <a:lnTo>
                  <a:pt x="9079" y="372133"/>
                </a:lnTo>
                <a:lnTo>
                  <a:pt x="12124" y="378350"/>
                </a:lnTo>
                <a:lnTo>
                  <a:pt x="16695" y="383765"/>
                </a:lnTo>
                <a:lnTo>
                  <a:pt x="27275" y="393168"/>
                </a:lnTo>
                <a:lnTo>
                  <a:pt x="40373" y="405602"/>
                </a:lnTo>
                <a:lnTo>
                  <a:pt x="60032" y="425019"/>
                </a:lnTo>
                <a:lnTo>
                  <a:pt x="71090" y="432670"/>
                </a:lnTo>
                <a:lnTo>
                  <a:pt x="77595" y="436488"/>
                </a:lnTo>
                <a:lnTo>
                  <a:pt x="84472" y="439034"/>
                </a:lnTo>
                <a:lnTo>
                  <a:pt x="91596" y="440730"/>
                </a:lnTo>
                <a:lnTo>
                  <a:pt x="98885" y="441862"/>
                </a:lnTo>
                <a:lnTo>
                  <a:pt x="106285" y="442616"/>
                </a:lnTo>
                <a:lnTo>
                  <a:pt x="113758" y="443119"/>
                </a:lnTo>
                <a:lnTo>
                  <a:pt x="121281" y="443454"/>
                </a:lnTo>
                <a:lnTo>
                  <a:pt x="136412" y="443827"/>
                </a:lnTo>
                <a:lnTo>
                  <a:pt x="199511" y="444107"/>
                </a:lnTo>
                <a:lnTo>
                  <a:pt x="208928" y="442843"/>
                </a:lnTo>
                <a:lnTo>
                  <a:pt x="219018" y="440730"/>
                </a:lnTo>
                <a:lnTo>
                  <a:pt x="229553" y="438051"/>
                </a:lnTo>
                <a:lnTo>
                  <a:pt x="239117" y="434996"/>
                </a:lnTo>
                <a:lnTo>
                  <a:pt x="248033" y="431689"/>
                </a:lnTo>
                <a:lnTo>
                  <a:pt x="256516" y="428214"/>
                </a:lnTo>
                <a:lnTo>
                  <a:pt x="264712" y="424628"/>
                </a:lnTo>
                <a:lnTo>
                  <a:pt x="280593" y="417256"/>
                </a:lnTo>
                <a:lnTo>
                  <a:pt x="289654" y="413512"/>
                </a:lnTo>
                <a:lnTo>
                  <a:pt x="299504" y="409746"/>
                </a:lnTo>
                <a:lnTo>
                  <a:pt x="309880" y="405966"/>
                </a:lnTo>
                <a:lnTo>
                  <a:pt x="319339" y="402175"/>
                </a:lnTo>
                <a:lnTo>
                  <a:pt x="328185" y="398378"/>
                </a:lnTo>
                <a:lnTo>
                  <a:pt x="336620" y="394577"/>
                </a:lnTo>
                <a:lnTo>
                  <a:pt x="349382" y="386967"/>
                </a:lnTo>
                <a:lnTo>
                  <a:pt x="361827" y="376811"/>
                </a:lnTo>
                <a:lnTo>
                  <a:pt x="370479" y="368769"/>
                </a:lnTo>
                <a:lnTo>
                  <a:pt x="380058" y="359597"/>
                </a:lnTo>
                <a:lnTo>
                  <a:pt x="387713" y="350943"/>
                </a:lnTo>
                <a:lnTo>
                  <a:pt x="394087" y="342634"/>
                </a:lnTo>
                <a:lnTo>
                  <a:pt x="399607" y="334554"/>
                </a:lnTo>
                <a:lnTo>
                  <a:pt x="404556" y="326628"/>
                </a:lnTo>
                <a:lnTo>
                  <a:pt x="409125" y="318803"/>
                </a:lnTo>
                <a:lnTo>
                  <a:pt x="413442" y="311047"/>
                </a:lnTo>
                <a:lnTo>
                  <a:pt x="416319" y="303336"/>
                </a:lnTo>
                <a:lnTo>
                  <a:pt x="418237" y="295656"/>
                </a:lnTo>
                <a:lnTo>
                  <a:pt x="419517" y="287995"/>
                </a:lnTo>
                <a:lnTo>
                  <a:pt x="420370" y="277808"/>
                </a:lnTo>
                <a:lnTo>
                  <a:pt x="420938" y="265937"/>
                </a:lnTo>
                <a:lnTo>
                  <a:pt x="421570" y="240470"/>
                </a:lnTo>
                <a:lnTo>
                  <a:pt x="421850" y="216451"/>
                </a:lnTo>
                <a:lnTo>
                  <a:pt x="420655" y="205983"/>
                </a:lnTo>
                <a:lnTo>
                  <a:pt x="418588" y="196463"/>
                </a:lnTo>
                <a:lnTo>
                  <a:pt x="415940" y="187577"/>
                </a:lnTo>
                <a:lnTo>
                  <a:pt x="414175" y="179113"/>
                </a:lnTo>
                <a:lnTo>
                  <a:pt x="412998" y="170930"/>
                </a:lnTo>
                <a:lnTo>
                  <a:pt x="412214" y="162935"/>
                </a:lnTo>
                <a:lnTo>
                  <a:pt x="409151" y="153795"/>
                </a:lnTo>
                <a:lnTo>
                  <a:pt x="404569" y="143891"/>
                </a:lnTo>
                <a:lnTo>
                  <a:pt x="389371" y="115137"/>
                </a:lnTo>
                <a:lnTo>
                  <a:pt x="385032" y="106689"/>
                </a:lnTo>
                <a:lnTo>
                  <a:pt x="379600" y="98518"/>
                </a:lnTo>
                <a:lnTo>
                  <a:pt x="373438" y="90530"/>
                </a:lnTo>
                <a:lnTo>
                  <a:pt x="366790" y="82665"/>
                </a:lnTo>
                <a:lnTo>
                  <a:pt x="359818" y="76151"/>
                </a:lnTo>
                <a:lnTo>
                  <a:pt x="352630" y="70539"/>
                </a:lnTo>
                <a:lnTo>
                  <a:pt x="345299" y="65528"/>
                </a:lnTo>
                <a:lnTo>
                  <a:pt x="337870" y="60917"/>
                </a:lnTo>
                <a:lnTo>
                  <a:pt x="330378" y="56572"/>
                </a:lnTo>
                <a:lnTo>
                  <a:pt x="322844" y="52406"/>
                </a:lnTo>
                <a:lnTo>
                  <a:pt x="314010" y="48359"/>
                </a:lnTo>
                <a:lnTo>
                  <a:pt x="304312" y="44391"/>
                </a:lnTo>
                <a:lnTo>
                  <a:pt x="294036" y="40475"/>
                </a:lnTo>
                <a:lnTo>
                  <a:pt x="284645" y="36595"/>
                </a:lnTo>
                <a:lnTo>
                  <a:pt x="275845" y="32738"/>
                </a:lnTo>
                <a:lnTo>
                  <a:pt x="267438" y="28897"/>
                </a:lnTo>
                <a:lnTo>
                  <a:pt x="259294" y="26336"/>
                </a:lnTo>
                <a:lnTo>
                  <a:pt x="251324" y="24629"/>
                </a:lnTo>
                <a:lnTo>
                  <a:pt x="243471" y="23491"/>
                </a:lnTo>
                <a:lnTo>
                  <a:pt x="235695" y="22732"/>
                </a:lnTo>
                <a:lnTo>
                  <a:pt x="227972" y="22226"/>
                </a:lnTo>
                <a:lnTo>
                  <a:pt x="213887" y="21664"/>
                </a:lnTo>
                <a:lnTo>
                  <a:pt x="208353" y="21514"/>
                </a:lnTo>
                <a:lnTo>
                  <a:pt x="182044" y="212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89"/>
          <p:cNvSpPr/>
          <p:nvPr/>
        </p:nvSpPr>
        <p:spPr>
          <a:xfrm>
            <a:off x="7682589" y="4640579"/>
            <a:ext cx="21231" cy="377191"/>
          </a:xfrm>
          <a:custGeom>
            <a:avLst/>
            <a:gdLst/>
            <a:ahLst/>
            <a:cxnLst/>
            <a:rect l="0" t="0" r="0" b="0"/>
            <a:pathLst>
              <a:path w="21231" h="377191">
                <a:moveTo>
                  <a:pt x="21230" y="0"/>
                </a:moveTo>
                <a:lnTo>
                  <a:pt x="21230" y="87805"/>
                </a:lnTo>
                <a:lnTo>
                  <a:pt x="19961" y="96637"/>
                </a:lnTo>
                <a:lnTo>
                  <a:pt x="17844" y="106335"/>
                </a:lnTo>
                <a:lnTo>
                  <a:pt x="15163" y="116610"/>
                </a:lnTo>
                <a:lnTo>
                  <a:pt x="13375" y="126000"/>
                </a:lnTo>
                <a:lnTo>
                  <a:pt x="12183" y="134800"/>
                </a:lnTo>
                <a:lnTo>
                  <a:pt x="11389" y="143207"/>
                </a:lnTo>
                <a:lnTo>
                  <a:pt x="10860" y="152621"/>
                </a:lnTo>
                <a:lnTo>
                  <a:pt x="10271" y="173242"/>
                </a:lnTo>
                <a:lnTo>
                  <a:pt x="8845" y="182805"/>
                </a:lnTo>
                <a:lnTo>
                  <a:pt x="6623" y="191720"/>
                </a:lnTo>
                <a:lnTo>
                  <a:pt x="3872" y="200203"/>
                </a:lnTo>
                <a:lnTo>
                  <a:pt x="2038" y="208399"/>
                </a:lnTo>
                <a:lnTo>
                  <a:pt x="816" y="216403"/>
                </a:lnTo>
                <a:lnTo>
                  <a:pt x="0" y="224279"/>
                </a:lnTo>
                <a:lnTo>
                  <a:pt x="727" y="232069"/>
                </a:lnTo>
                <a:lnTo>
                  <a:pt x="2482" y="239803"/>
                </a:lnTo>
                <a:lnTo>
                  <a:pt x="4921" y="247499"/>
                </a:lnTo>
                <a:lnTo>
                  <a:pt x="6548" y="255169"/>
                </a:lnTo>
                <a:lnTo>
                  <a:pt x="7632" y="262823"/>
                </a:lnTo>
                <a:lnTo>
                  <a:pt x="8355" y="270466"/>
                </a:lnTo>
                <a:lnTo>
                  <a:pt x="8837" y="280641"/>
                </a:lnTo>
                <a:lnTo>
                  <a:pt x="9515" y="315422"/>
                </a:lnTo>
                <a:lnTo>
                  <a:pt x="9789" y="351595"/>
                </a:lnTo>
                <a:lnTo>
                  <a:pt x="11063" y="353777"/>
                </a:lnTo>
                <a:lnTo>
                  <a:pt x="13183" y="356502"/>
                </a:lnTo>
                <a:lnTo>
                  <a:pt x="18846" y="363017"/>
                </a:lnTo>
                <a:lnTo>
                  <a:pt x="21230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90"/>
          <p:cNvSpPr/>
          <p:nvPr/>
        </p:nvSpPr>
        <p:spPr>
          <a:xfrm>
            <a:off x="7532369" y="5177789"/>
            <a:ext cx="297182" cy="34291"/>
          </a:xfrm>
          <a:custGeom>
            <a:avLst/>
            <a:gdLst/>
            <a:ahLst/>
            <a:cxnLst/>
            <a:rect l="0" t="0" r="0" b="0"/>
            <a:pathLst>
              <a:path w="297182" h="34291">
                <a:moveTo>
                  <a:pt x="0" y="34290"/>
                </a:moveTo>
                <a:lnTo>
                  <a:pt x="23096" y="34290"/>
                </a:lnTo>
                <a:lnTo>
                  <a:pt x="28097" y="33020"/>
                </a:lnTo>
                <a:lnTo>
                  <a:pt x="32701" y="30904"/>
                </a:lnTo>
                <a:lnTo>
                  <a:pt x="37041" y="28223"/>
                </a:lnTo>
                <a:lnTo>
                  <a:pt x="41205" y="26435"/>
                </a:lnTo>
                <a:lnTo>
                  <a:pt x="45249" y="25244"/>
                </a:lnTo>
                <a:lnTo>
                  <a:pt x="49217" y="24449"/>
                </a:lnTo>
                <a:lnTo>
                  <a:pt x="55671" y="23920"/>
                </a:lnTo>
                <a:lnTo>
                  <a:pt x="63784" y="23567"/>
                </a:lnTo>
                <a:lnTo>
                  <a:pt x="73003" y="23331"/>
                </a:lnTo>
                <a:lnTo>
                  <a:pt x="81689" y="21904"/>
                </a:lnTo>
                <a:lnTo>
                  <a:pt x="90020" y="19683"/>
                </a:lnTo>
                <a:lnTo>
                  <a:pt x="98114" y="16932"/>
                </a:lnTo>
                <a:lnTo>
                  <a:pt x="108589" y="15098"/>
                </a:lnTo>
                <a:lnTo>
                  <a:pt x="120653" y="13875"/>
                </a:lnTo>
                <a:lnTo>
                  <a:pt x="145064" y="12517"/>
                </a:lnTo>
                <a:lnTo>
                  <a:pt x="164380" y="11913"/>
                </a:lnTo>
                <a:lnTo>
                  <a:pt x="174357" y="10482"/>
                </a:lnTo>
                <a:lnTo>
                  <a:pt x="184818" y="8259"/>
                </a:lnTo>
                <a:lnTo>
                  <a:pt x="195602" y="5506"/>
                </a:lnTo>
                <a:lnTo>
                  <a:pt x="204062" y="3671"/>
                </a:lnTo>
                <a:lnTo>
                  <a:pt x="210971" y="2447"/>
                </a:lnTo>
                <a:lnTo>
                  <a:pt x="216847" y="1632"/>
                </a:lnTo>
                <a:lnTo>
                  <a:pt x="223305" y="1088"/>
                </a:lnTo>
                <a:lnTo>
                  <a:pt x="230150" y="725"/>
                </a:lnTo>
                <a:lnTo>
                  <a:pt x="248533" y="215"/>
                </a:lnTo>
                <a:lnTo>
                  <a:pt x="281826" y="9"/>
                </a:lnTo>
                <a:lnTo>
                  <a:pt x="29718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91"/>
          <p:cNvSpPr/>
          <p:nvPr/>
        </p:nvSpPr>
        <p:spPr>
          <a:xfrm>
            <a:off x="7488396" y="5303566"/>
            <a:ext cx="352584" cy="239966"/>
          </a:xfrm>
          <a:custGeom>
            <a:avLst/>
            <a:gdLst/>
            <a:ahLst/>
            <a:cxnLst/>
            <a:rect l="0" t="0" r="0" b="0"/>
            <a:pathLst>
              <a:path w="352584" h="239966">
                <a:moveTo>
                  <a:pt x="55404" y="45673"/>
                </a:moveTo>
                <a:lnTo>
                  <a:pt x="61471" y="33538"/>
                </a:lnTo>
                <a:lnTo>
                  <a:pt x="64529" y="28693"/>
                </a:lnTo>
                <a:lnTo>
                  <a:pt x="67837" y="24193"/>
                </a:lnTo>
                <a:lnTo>
                  <a:pt x="71312" y="19923"/>
                </a:lnTo>
                <a:lnTo>
                  <a:pt x="74899" y="17077"/>
                </a:lnTo>
                <a:lnTo>
                  <a:pt x="78560" y="15179"/>
                </a:lnTo>
                <a:lnTo>
                  <a:pt x="82272" y="13914"/>
                </a:lnTo>
                <a:lnTo>
                  <a:pt x="89781" y="9121"/>
                </a:lnTo>
                <a:lnTo>
                  <a:pt x="93562" y="6065"/>
                </a:lnTo>
                <a:lnTo>
                  <a:pt x="98623" y="4028"/>
                </a:lnTo>
                <a:lnTo>
                  <a:pt x="104536" y="2670"/>
                </a:lnTo>
                <a:lnTo>
                  <a:pt x="111019" y="1764"/>
                </a:lnTo>
                <a:lnTo>
                  <a:pt x="121608" y="759"/>
                </a:lnTo>
                <a:lnTo>
                  <a:pt x="131817" y="311"/>
                </a:lnTo>
                <a:lnTo>
                  <a:pt x="160356" y="0"/>
                </a:lnTo>
                <a:lnTo>
                  <a:pt x="167282" y="1255"/>
                </a:lnTo>
                <a:lnTo>
                  <a:pt x="175709" y="3361"/>
                </a:lnTo>
                <a:lnTo>
                  <a:pt x="185137" y="6035"/>
                </a:lnTo>
                <a:lnTo>
                  <a:pt x="205773" y="12393"/>
                </a:lnTo>
                <a:lnTo>
                  <a:pt x="216610" y="15866"/>
                </a:lnTo>
                <a:lnTo>
                  <a:pt x="226374" y="20722"/>
                </a:lnTo>
                <a:lnTo>
                  <a:pt x="235424" y="26499"/>
                </a:lnTo>
                <a:lnTo>
                  <a:pt x="243997" y="32891"/>
                </a:lnTo>
                <a:lnTo>
                  <a:pt x="250982" y="38421"/>
                </a:lnTo>
                <a:lnTo>
                  <a:pt x="256910" y="43379"/>
                </a:lnTo>
                <a:lnTo>
                  <a:pt x="262131" y="47954"/>
                </a:lnTo>
                <a:lnTo>
                  <a:pt x="271319" y="56423"/>
                </a:lnTo>
                <a:lnTo>
                  <a:pt x="275547" y="60460"/>
                </a:lnTo>
                <a:lnTo>
                  <a:pt x="278366" y="64421"/>
                </a:lnTo>
                <a:lnTo>
                  <a:pt x="280246" y="68332"/>
                </a:lnTo>
                <a:lnTo>
                  <a:pt x="281497" y="72209"/>
                </a:lnTo>
                <a:lnTo>
                  <a:pt x="281063" y="78604"/>
                </a:lnTo>
                <a:lnTo>
                  <a:pt x="279503" y="86677"/>
                </a:lnTo>
                <a:lnTo>
                  <a:pt x="277193" y="95869"/>
                </a:lnTo>
                <a:lnTo>
                  <a:pt x="275654" y="103267"/>
                </a:lnTo>
                <a:lnTo>
                  <a:pt x="274627" y="109469"/>
                </a:lnTo>
                <a:lnTo>
                  <a:pt x="273942" y="114874"/>
                </a:lnTo>
                <a:lnTo>
                  <a:pt x="270946" y="122287"/>
                </a:lnTo>
                <a:lnTo>
                  <a:pt x="266408" y="131039"/>
                </a:lnTo>
                <a:lnTo>
                  <a:pt x="260844" y="140684"/>
                </a:lnTo>
                <a:lnTo>
                  <a:pt x="255863" y="148384"/>
                </a:lnTo>
                <a:lnTo>
                  <a:pt x="251273" y="154787"/>
                </a:lnTo>
                <a:lnTo>
                  <a:pt x="246944" y="160326"/>
                </a:lnTo>
                <a:lnTo>
                  <a:pt x="242787" y="165288"/>
                </a:lnTo>
                <a:lnTo>
                  <a:pt x="238746" y="169867"/>
                </a:lnTo>
                <a:lnTo>
                  <a:pt x="234782" y="174189"/>
                </a:lnTo>
                <a:lnTo>
                  <a:pt x="229599" y="178341"/>
                </a:lnTo>
                <a:lnTo>
                  <a:pt x="223604" y="182378"/>
                </a:lnTo>
                <a:lnTo>
                  <a:pt x="217067" y="186340"/>
                </a:lnTo>
                <a:lnTo>
                  <a:pt x="199644" y="197516"/>
                </a:lnTo>
                <a:lnTo>
                  <a:pt x="189664" y="204052"/>
                </a:lnTo>
                <a:lnTo>
                  <a:pt x="181740" y="209679"/>
                </a:lnTo>
                <a:lnTo>
                  <a:pt x="175188" y="214700"/>
                </a:lnTo>
                <a:lnTo>
                  <a:pt x="169550" y="219318"/>
                </a:lnTo>
                <a:lnTo>
                  <a:pt x="163251" y="223666"/>
                </a:lnTo>
                <a:lnTo>
                  <a:pt x="156512" y="227835"/>
                </a:lnTo>
                <a:lnTo>
                  <a:pt x="149479" y="231884"/>
                </a:lnTo>
                <a:lnTo>
                  <a:pt x="143521" y="234584"/>
                </a:lnTo>
                <a:lnTo>
                  <a:pt x="133513" y="237584"/>
                </a:lnTo>
                <a:lnTo>
                  <a:pt x="124833" y="238917"/>
                </a:lnTo>
                <a:lnTo>
                  <a:pt x="120739" y="239272"/>
                </a:lnTo>
                <a:lnTo>
                  <a:pt x="112931" y="239509"/>
                </a:lnTo>
                <a:lnTo>
                  <a:pt x="53020" y="239965"/>
                </a:lnTo>
                <a:lnTo>
                  <a:pt x="48735" y="238701"/>
                </a:lnTo>
                <a:lnTo>
                  <a:pt x="40587" y="233910"/>
                </a:lnTo>
                <a:lnTo>
                  <a:pt x="32732" y="230934"/>
                </a:lnTo>
                <a:lnTo>
                  <a:pt x="23409" y="229024"/>
                </a:lnTo>
                <a:lnTo>
                  <a:pt x="15725" y="228693"/>
                </a:lnTo>
                <a:lnTo>
                  <a:pt x="13711" y="227377"/>
                </a:lnTo>
                <a:lnTo>
                  <a:pt x="12369" y="225229"/>
                </a:lnTo>
                <a:lnTo>
                  <a:pt x="11474" y="222527"/>
                </a:lnTo>
                <a:lnTo>
                  <a:pt x="9607" y="220726"/>
                </a:lnTo>
                <a:lnTo>
                  <a:pt x="7092" y="219525"/>
                </a:lnTo>
                <a:lnTo>
                  <a:pt x="4146" y="218724"/>
                </a:lnTo>
                <a:lnTo>
                  <a:pt x="2182" y="216921"/>
                </a:lnTo>
                <a:lnTo>
                  <a:pt x="873" y="214448"/>
                </a:lnTo>
                <a:lnTo>
                  <a:pt x="0" y="211530"/>
                </a:lnTo>
                <a:lnTo>
                  <a:pt x="687" y="209585"/>
                </a:lnTo>
                <a:lnTo>
                  <a:pt x="2416" y="208287"/>
                </a:lnTo>
                <a:lnTo>
                  <a:pt x="7723" y="206846"/>
                </a:lnTo>
                <a:lnTo>
                  <a:pt x="14315" y="206206"/>
                </a:lnTo>
                <a:lnTo>
                  <a:pt x="17852" y="204765"/>
                </a:lnTo>
                <a:lnTo>
                  <a:pt x="25167" y="199777"/>
                </a:lnTo>
                <a:lnTo>
                  <a:pt x="32706" y="196669"/>
                </a:lnTo>
                <a:lnTo>
                  <a:pt x="42812" y="193327"/>
                </a:lnTo>
                <a:lnTo>
                  <a:pt x="54629" y="189830"/>
                </a:lnTo>
                <a:lnTo>
                  <a:pt x="81306" y="182556"/>
                </a:lnTo>
                <a:lnTo>
                  <a:pt x="95532" y="178839"/>
                </a:lnTo>
                <a:lnTo>
                  <a:pt x="106286" y="175090"/>
                </a:lnTo>
                <a:lnTo>
                  <a:pt x="114725" y="171321"/>
                </a:lnTo>
                <a:lnTo>
                  <a:pt x="121621" y="167539"/>
                </a:lnTo>
                <a:lnTo>
                  <a:pt x="131299" y="165017"/>
                </a:lnTo>
                <a:lnTo>
                  <a:pt x="142831" y="163336"/>
                </a:lnTo>
                <a:lnTo>
                  <a:pt x="155598" y="162215"/>
                </a:lnTo>
                <a:lnTo>
                  <a:pt x="166650" y="161468"/>
                </a:lnTo>
                <a:lnTo>
                  <a:pt x="185703" y="160638"/>
                </a:lnTo>
                <a:lnTo>
                  <a:pt x="210710" y="160170"/>
                </a:lnTo>
                <a:lnTo>
                  <a:pt x="219900" y="161375"/>
                </a:lnTo>
                <a:lnTo>
                  <a:pt x="229839" y="163447"/>
                </a:lnTo>
                <a:lnTo>
                  <a:pt x="240274" y="166099"/>
                </a:lnTo>
                <a:lnTo>
                  <a:pt x="249770" y="169137"/>
                </a:lnTo>
                <a:lnTo>
                  <a:pt x="258641" y="172433"/>
                </a:lnTo>
                <a:lnTo>
                  <a:pt x="267095" y="175899"/>
                </a:lnTo>
                <a:lnTo>
                  <a:pt x="276541" y="179481"/>
                </a:lnTo>
                <a:lnTo>
                  <a:pt x="297197" y="186847"/>
                </a:lnTo>
                <a:lnTo>
                  <a:pt x="306770" y="191859"/>
                </a:lnTo>
                <a:lnTo>
                  <a:pt x="315691" y="197740"/>
                </a:lnTo>
                <a:lnTo>
                  <a:pt x="336124" y="213295"/>
                </a:lnTo>
                <a:lnTo>
                  <a:pt x="339070" y="214571"/>
                </a:lnTo>
                <a:lnTo>
                  <a:pt x="342305" y="215422"/>
                </a:lnTo>
                <a:lnTo>
                  <a:pt x="352583" y="2171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92"/>
          <p:cNvSpPr/>
          <p:nvPr/>
        </p:nvSpPr>
        <p:spPr>
          <a:xfrm>
            <a:off x="7989572" y="4686300"/>
            <a:ext cx="228443" cy="834390"/>
          </a:xfrm>
          <a:custGeom>
            <a:avLst/>
            <a:gdLst/>
            <a:ahLst/>
            <a:cxnLst/>
            <a:rect l="0" t="0" r="0" b="0"/>
            <a:pathLst>
              <a:path w="228443" h="834390">
                <a:moveTo>
                  <a:pt x="205737" y="0"/>
                </a:moveTo>
                <a:lnTo>
                  <a:pt x="195896" y="9840"/>
                </a:lnTo>
                <a:lnTo>
                  <a:pt x="195013" y="14110"/>
                </a:lnTo>
                <a:lnTo>
                  <a:pt x="194778" y="17026"/>
                </a:lnTo>
                <a:lnTo>
                  <a:pt x="193351" y="20241"/>
                </a:lnTo>
                <a:lnTo>
                  <a:pt x="186545" y="30833"/>
                </a:lnTo>
                <a:lnTo>
                  <a:pt x="180215" y="49176"/>
                </a:lnTo>
                <a:lnTo>
                  <a:pt x="177293" y="55644"/>
                </a:lnTo>
                <a:lnTo>
                  <a:pt x="172804" y="63766"/>
                </a:lnTo>
                <a:lnTo>
                  <a:pt x="167272" y="72990"/>
                </a:lnTo>
                <a:lnTo>
                  <a:pt x="161044" y="82950"/>
                </a:lnTo>
                <a:lnTo>
                  <a:pt x="155622" y="92130"/>
                </a:lnTo>
                <a:lnTo>
                  <a:pt x="150737" y="100790"/>
                </a:lnTo>
                <a:lnTo>
                  <a:pt x="141923" y="117185"/>
                </a:lnTo>
                <a:lnTo>
                  <a:pt x="133772" y="132939"/>
                </a:lnTo>
                <a:lnTo>
                  <a:pt x="128551" y="141966"/>
                </a:lnTo>
                <a:lnTo>
                  <a:pt x="122529" y="151794"/>
                </a:lnTo>
                <a:lnTo>
                  <a:pt x="115975" y="162155"/>
                </a:lnTo>
                <a:lnTo>
                  <a:pt x="109066" y="175413"/>
                </a:lnTo>
                <a:lnTo>
                  <a:pt x="101920" y="190602"/>
                </a:lnTo>
                <a:lnTo>
                  <a:pt x="88476" y="220602"/>
                </a:lnTo>
                <a:lnTo>
                  <a:pt x="78268" y="242402"/>
                </a:lnTo>
                <a:lnTo>
                  <a:pt x="73768" y="253041"/>
                </a:lnTo>
                <a:lnTo>
                  <a:pt x="69498" y="263944"/>
                </a:lnTo>
                <a:lnTo>
                  <a:pt x="26083" y="383020"/>
                </a:lnTo>
                <a:lnTo>
                  <a:pt x="12438" y="421690"/>
                </a:lnTo>
                <a:lnTo>
                  <a:pt x="8290" y="436067"/>
                </a:lnTo>
                <a:lnTo>
                  <a:pt x="3684" y="458814"/>
                </a:lnTo>
                <a:lnTo>
                  <a:pt x="1635" y="480777"/>
                </a:lnTo>
                <a:lnTo>
                  <a:pt x="726" y="501968"/>
                </a:lnTo>
                <a:lnTo>
                  <a:pt x="321" y="519853"/>
                </a:lnTo>
                <a:lnTo>
                  <a:pt x="0" y="624684"/>
                </a:lnTo>
                <a:lnTo>
                  <a:pt x="3385" y="640010"/>
                </a:lnTo>
                <a:lnTo>
                  <a:pt x="9123" y="655289"/>
                </a:lnTo>
                <a:lnTo>
                  <a:pt x="15907" y="670546"/>
                </a:lnTo>
                <a:lnTo>
                  <a:pt x="19768" y="685793"/>
                </a:lnTo>
                <a:lnTo>
                  <a:pt x="20798" y="693415"/>
                </a:lnTo>
                <a:lnTo>
                  <a:pt x="24024" y="699766"/>
                </a:lnTo>
                <a:lnTo>
                  <a:pt x="28716" y="705271"/>
                </a:lnTo>
                <a:lnTo>
                  <a:pt x="34383" y="710210"/>
                </a:lnTo>
                <a:lnTo>
                  <a:pt x="39431" y="716043"/>
                </a:lnTo>
                <a:lnTo>
                  <a:pt x="44067" y="722472"/>
                </a:lnTo>
                <a:lnTo>
                  <a:pt x="48427" y="729298"/>
                </a:lnTo>
                <a:lnTo>
                  <a:pt x="52604" y="735119"/>
                </a:lnTo>
                <a:lnTo>
                  <a:pt x="56658" y="740269"/>
                </a:lnTo>
                <a:lnTo>
                  <a:pt x="60631" y="744972"/>
                </a:lnTo>
                <a:lnTo>
                  <a:pt x="65820" y="749378"/>
                </a:lnTo>
                <a:lnTo>
                  <a:pt x="71819" y="753585"/>
                </a:lnTo>
                <a:lnTo>
                  <a:pt x="78359" y="757660"/>
                </a:lnTo>
                <a:lnTo>
                  <a:pt x="105765" y="775530"/>
                </a:lnTo>
                <a:lnTo>
                  <a:pt x="114959" y="781180"/>
                </a:lnTo>
                <a:lnTo>
                  <a:pt x="123629" y="786217"/>
                </a:lnTo>
                <a:lnTo>
                  <a:pt x="131948" y="790844"/>
                </a:lnTo>
                <a:lnTo>
                  <a:pt x="138765" y="795199"/>
                </a:lnTo>
                <a:lnTo>
                  <a:pt x="144579" y="799373"/>
                </a:lnTo>
                <a:lnTo>
                  <a:pt x="149725" y="803425"/>
                </a:lnTo>
                <a:lnTo>
                  <a:pt x="155696" y="806127"/>
                </a:lnTo>
                <a:lnTo>
                  <a:pt x="162216" y="807927"/>
                </a:lnTo>
                <a:lnTo>
                  <a:pt x="169103" y="809128"/>
                </a:lnTo>
                <a:lnTo>
                  <a:pt x="174965" y="811198"/>
                </a:lnTo>
                <a:lnTo>
                  <a:pt x="180143" y="813849"/>
                </a:lnTo>
                <a:lnTo>
                  <a:pt x="191510" y="821160"/>
                </a:lnTo>
                <a:lnTo>
                  <a:pt x="196450" y="822159"/>
                </a:lnTo>
                <a:lnTo>
                  <a:pt x="199546" y="822426"/>
                </a:lnTo>
                <a:lnTo>
                  <a:pt x="202880" y="823874"/>
                </a:lnTo>
                <a:lnTo>
                  <a:pt x="209970" y="828869"/>
                </a:lnTo>
                <a:lnTo>
                  <a:pt x="215034" y="832754"/>
                </a:lnTo>
                <a:lnTo>
                  <a:pt x="219606" y="833663"/>
                </a:lnTo>
                <a:lnTo>
                  <a:pt x="228442" y="834377"/>
                </a:lnTo>
                <a:lnTo>
                  <a:pt x="217168" y="8343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93"/>
          <p:cNvSpPr/>
          <p:nvPr/>
        </p:nvSpPr>
        <p:spPr>
          <a:xfrm>
            <a:off x="8195309" y="4994909"/>
            <a:ext cx="194311" cy="331471"/>
          </a:xfrm>
          <a:custGeom>
            <a:avLst/>
            <a:gdLst/>
            <a:ahLst/>
            <a:cxnLst/>
            <a:rect l="0" t="0" r="0" b="0"/>
            <a:pathLst>
              <a:path w="194311" h="331471">
                <a:moveTo>
                  <a:pt x="0" y="0"/>
                </a:moveTo>
                <a:lnTo>
                  <a:pt x="0" y="6068"/>
                </a:lnTo>
                <a:lnTo>
                  <a:pt x="1271" y="9126"/>
                </a:lnTo>
                <a:lnTo>
                  <a:pt x="6068" y="15909"/>
                </a:lnTo>
                <a:lnTo>
                  <a:pt x="7856" y="19496"/>
                </a:lnTo>
                <a:lnTo>
                  <a:pt x="9842" y="26868"/>
                </a:lnTo>
                <a:lnTo>
                  <a:pt x="11641" y="31883"/>
                </a:lnTo>
                <a:lnTo>
                  <a:pt x="14111" y="37765"/>
                </a:lnTo>
                <a:lnTo>
                  <a:pt x="17027" y="44227"/>
                </a:lnTo>
                <a:lnTo>
                  <a:pt x="23655" y="58180"/>
                </a:lnTo>
                <a:lnTo>
                  <a:pt x="38258" y="87834"/>
                </a:lnTo>
                <a:lnTo>
                  <a:pt x="40745" y="94116"/>
                </a:lnTo>
                <a:lnTo>
                  <a:pt x="42404" y="99574"/>
                </a:lnTo>
                <a:lnTo>
                  <a:pt x="43509" y="104483"/>
                </a:lnTo>
                <a:lnTo>
                  <a:pt x="46787" y="112835"/>
                </a:lnTo>
                <a:lnTo>
                  <a:pt x="51510" y="123484"/>
                </a:lnTo>
                <a:lnTo>
                  <a:pt x="57201" y="135663"/>
                </a:lnTo>
                <a:lnTo>
                  <a:pt x="62264" y="145052"/>
                </a:lnTo>
                <a:lnTo>
                  <a:pt x="66909" y="152581"/>
                </a:lnTo>
                <a:lnTo>
                  <a:pt x="71277" y="158871"/>
                </a:lnTo>
                <a:lnTo>
                  <a:pt x="75458" y="165604"/>
                </a:lnTo>
                <a:lnTo>
                  <a:pt x="79516" y="172633"/>
                </a:lnTo>
                <a:lnTo>
                  <a:pt x="87411" y="187216"/>
                </a:lnTo>
                <a:lnTo>
                  <a:pt x="95153" y="202164"/>
                </a:lnTo>
                <a:lnTo>
                  <a:pt x="98996" y="208436"/>
                </a:lnTo>
                <a:lnTo>
                  <a:pt x="102827" y="213888"/>
                </a:lnTo>
                <a:lnTo>
                  <a:pt x="106651" y="218792"/>
                </a:lnTo>
                <a:lnTo>
                  <a:pt x="110471" y="224601"/>
                </a:lnTo>
                <a:lnTo>
                  <a:pt x="114288" y="231015"/>
                </a:lnTo>
                <a:lnTo>
                  <a:pt x="118102" y="237830"/>
                </a:lnTo>
                <a:lnTo>
                  <a:pt x="121915" y="243643"/>
                </a:lnTo>
                <a:lnTo>
                  <a:pt x="125727" y="248789"/>
                </a:lnTo>
                <a:lnTo>
                  <a:pt x="129538" y="253490"/>
                </a:lnTo>
                <a:lnTo>
                  <a:pt x="133349" y="257893"/>
                </a:lnTo>
                <a:lnTo>
                  <a:pt x="137159" y="262099"/>
                </a:lnTo>
                <a:lnTo>
                  <a:pt x="144780" y="270159"/>
                </a:lnTo>
                <a:lnTo>
                  <a:pt x="152400" y="277974"/>
                </a:lnTo>
                <a:lnTo>
                  <a:pt x="156211" y="283106"/>
                </a:lnTo>
                <a:lnTo>
                  <a:pt x="160020" y="289068"/>
                </a:lnTo>
                <a:lnTo>
                  <a:pt x="163830" y="295582"/>
                </a:lnTo>
                <a:lnTo>
                  <a:pt x="167641" y="301194"/>
                </a:lnTo>
                <a:lnTo>
                  <a:pt x="171450" y="306207"/>
                </a:lnTo>
                <a:lnTo>
                  <a:pt x="175260" y="310818"/>
                </a:lnTo>
                <a:lnTo>
                  <a:pt x="179071" y="315162"/>
                </a:lnTo>
                <a:lnTo>
                  <a:pt x="182881" y="319329"/>
                </a:lnTo>
                <a:lnTo>
                  <a:pt x="194310" y="3314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94"/>
          <p:cNvSpPr/>
          <p:nvPr/>
        </p:nvSpPr>
        <p:spPr>
          <a:xfrm>
            <a:off x="8206740" y="4983479"/>
            <a:ext cx="171451" cy="365761"/>
          </a:xfrm>
          <a:custGeom>
            <a:avLst/>
            <a:gdLst/>
            <a:ahLst/>
            <a:cxnLst/>
            <a:rect l="0" t="0" r="0" b="0"/>
            <a:pathLst>
              <a:path w="171451" h="365761">
                <a:moveTo>
                  <a:pt x="171450" y="0"/>
                </a:moveTo>
                <a:lnTo>
                  <a:pt x="155541" y="31818"/>
                </a:lnTo>
                <a:lnTo>
                  <a:pt x="151680" y="42928"/>
                </a:lnTo>
                <a:lnTo>
                  <a:pt x="148693" y="53370"/>
                </a:lnTo>
                <a:lnTo>
                  <a:pt x="146119" y="59710"/>
                </a:lnTo>
                <a:lnTo>
                  <a:pt x="143132" y="66477"/>
                </a:lnTo>
                <a:lnTo>
                  <a:pt x="126793" y="106339"/>
                </a:lnTo>
                <a:lnTo>
                  <a:pt x="118819" y="122963"/>
                </a:lnTo>
                <a:lnTo>
                  <a:pt x="109692" y="140396"/>
                </a:lnTo>
                <a:lnTo>
                  <a:pt x="85418" y="185109"/>
                </a:lnTo>
                <a:lnTo>
                  <a:pt x="65837" y="222973"/>
                </a:lnTo>
                <a:lnTo>
                  <a:pt x="61671" y="232469"/>
                </a:lnTo>
                <a:lnTo>
                  <a:pt x="57625" y="242609"/>
                </a:lnTo>
                <a:lnTo>
                  <a:pt x="53656" y="253180"/>
                </a:lnTo>
                <a:lnTo>
                  <a:pt x="49741" y="262767"/>
                </a:lnTo>
                <a:lnTo>
                  <a:pt x="45860" y="271698"/>
                </a:lnTo>
                <a:lnTo>
                  <a:pt x="38162" y="288395"/>
                </a:lnTo>
                <a:lnTo>
                  <a:pt x="30507" y="304282"/>
                </a:lnTo>
                <a:lnTo>
                  <a:pt x="27958" y="310805"/>
                </a:lnTo>
                <a:lnTo>
                  <a:pt x="25125" y="321439"/>
                </a:lnTo>
                <a:lnTo>
                  <a:pt x="20480" y="330399"/>
                </a:lnTo>
                <a:lnTo>
                  <a:pt x="17463" y="334566"/>
                </a:lnTo>
                <a:lnTo>
                  <a:pt x="14183" y="339884"/>
                </a:lnTo>
                <a:lnTo>
                  <a:pt x="10725" y="345970"/>
                </a:lnTo>
                <a:lnTo>
                  <a:pt x="0" y="3657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95"/>
          <p:cNvSpPr/>
          <p:nvPr/>
        </p:nvSpPr>
        <p:spPr>
          <a:xfrm>
            <a:off x="8435340" y="5120639"/>
            <a:ext cx="160020" cy="34291"/>
          </a:xfrm>
          <a:custGeom>
            <a:avLst/>
            <a:gdLst/>
            <a:ahLst/>
            <a:cxnLst/>
            <a:rect l="0" t="0" r="0" b="0"/>
            <a:pathLst>
              <a:path w="160020" h="34291">
                <a:moveTo>
                  <a:pt x="0" y="34290"/>
                </a:moveTo>
                <a:lnTo>
                  <a:pt x="18202" y="28223"/>
                </a:lnTo>
                <a:lnTo>
                  <a:pt x="24835" y="26435"/>
                </a:lnTo>
                <a:lnTo>
                  <a:pt x="30526" y="25243"/>
                </a:lnTo>
                <a:lnTo>
                  <a:pt x="35591" y="24449"/>
                </a:lnTo>
                <a:lnTo>
                  <a:pt x="40238" y="23920"/>
                </a:lnTo>
                <a:lnTo>
                  <a:pt x="44605" y="23567"/>
                </a:lnTo>
                <a:lnTo>
                  <a:pt x="48786" y="23331"/>
                </a:lnTo>
                <a:lnTo>
                  <a:pt x="54114" y="21904"/>
                </a:lnTo>
                <a:lnTo>
                  <a:pt x="60206" y="19683"/>
                </a:lnTo>
                <a:lnTo>
                  <a:pt x="66807" y="16932"/>
                </a:lnTo>
                <a:lnTo>
                  <a:pt x="72477" y="15098"/>
                </a:lnTo>
                <a:lnTo>
                  <a:pt x="77528" y="13875"/>
                </a:lnTo>
                <a:lnTo>
                  <a:pt x="82165" y="13060"/>
                </a:lnTo>
                <a:lnTo>
                  <a:pt x="87797" y="12517"/>
                </a:lnTo>
                <a:lnTo>
                  <a:pt x="94091" y="12155"/>
                </a:lnTo>
                <a:lnTo>
                  <a:pt x="100828" y="11913"/>
                </a:lnTo>
                <a:lnTo>
                  <a:pt x="107858" y="10482"/>
                </a:lnTo>
                <a:lnTo>
                  <a:pt x="115085" y="8259"/>
                </a:lnTo>
                <a:lnTo>
                  <a:pt x="132799" y="1632"/>
                </a:lnTo>
                <a:lnTo>
                  <a:pt x="135522" y="1088"/>
                </a:lnTo>
                <a:lnTo>
                  <a:pt x="138608" y="725"/>
                </a:lnTo>
                <a:lnTo>
                  <a:pt x="141935" y="484"/>
                </a:lnTo>
                <a:lnTo>
                  <a:pt x="145423" y="323"/>
                </a:lnTo>
                <a:lnTo>
                  <a:pt x="16001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96"/>
          <p:cNvSpPr/>
          <p:nvPr/>
        </p:nvSpPr>
        <p:spPr>
          <a:xfrm>
            <a:off x="8652509" y="4961297"/>
            <a:ext cx="171409" cy="559346"/>
          </a:xfrm>
          <a:custGeom>
            <a:avLst/>
            <a:gdLst/>
            <a:ahLst/>
            <a:cxnLst/>
            <a:rect l="0" t="0" r="0" b="0"/>
            <a:pathLst>
              <a:path w="171409" h="559346">
                <a:moveTo>
                  <a:pt x="0" y="22182"/>
                </a:moveTo>
                <a:lnTo>
                  <a:pt x="6068" y="28250"/>
                </a:lnTo>
                <a:lnTo>
                  <a:pt x="7856" y="31308"/>
                </a:lnTo>
                <a:lnTo>
                  <a:pt x="9842" y="38092"/>
                </a:lnTo>
                <a:lnTo>
                  <a:pt x="11117" y="52795"/>
                </a:lnTo>
                <a:lnTo>
                  <a:pt x="11291" y="60341"/>
                </a:lnTo>
                <a:lnTo>
                  <a:pt x="11417" y="158104"/>
                </a:lnTo>
                <a:lnTo>
                  <a:pt x="14812" y="174879"/>
                </a:lnTo>
                <a:lnTo>
                  <a:pt x="19284" y="186567"/>
                </a:lnTo>
                <a:lnTo>
                  <a:pt x="22390" y="202376"/>
                </a:lnTo>
                <a:lnTo>
                  <a:pt x="26038" y="207255"/>
                </a:lnTo>
                <a:lnTo>
                  <a:pt x="28789" y="210335"/>
                </a:lnTo>
                <a:lnTo>
                  <a:pt x="31893" y="212387"/>
                </a:lnTo>
                <a:lnTo>
                  <a:pt x="35232" y="213756"/>
                </a:lnTo>
                <a:lnTo>
                  <a:pt x="43649" y="215952"/>
                </a:lnTo>
                <a:lnTo>
                  <a:pt x="48187" y="216252"/>
                </a:lnTo>
                <a:lnTo>
                  <a:pt x="54437" y="216386"/>
                </a:lnTo>
                <a:lnTo>
                  <a:pt x="66468" y="216478"/>
                </a:lnTo>
                <a:lnTo>
                  <a:pt x="71028" y="213099"/>
                </a:lnTo>
                <a:lnTo>
                  <a:pt x="74022" y="210421"/>
                </a:lnTo>
                <a:lnTo>
                  <a:pt x="80736" y="204057"/>
                </a:lnTo>
                <a:lnTo>
                  <a:pt x="84305" y="200582"/>
                </a:lnTo>
                <a:lnTo>
                  <a:pt x="87953" y="195726"/>
                </a:lnTo>
                <a:lnTo>
                  <a:pt x="91655" y="189948"/>
                </a:lnTo>
                <a:lnTo>
                  <a:pt x="95394" y="183556"/>
                </a:lnTo>
                <a:lnTo>
                  <a:pt x="99156" y="178025"/>
                </a:lnTo>
                <a:lnTo>
                  <a:pt x="102934" y="173067"/>
                </a:lnTo>
                <a:lnTo>
                  <a:pt x="106723" y="168492"/>
                </a:lnTo>
                <a:lnTo>
                  <a:pt x="110518" y="162903"/>
                </a:lnTo>
                <a:lnTo>
                  <a:pt x="114319" y="156636"/>
                </a:lnTo>
                <a:lnTo>
                  <a:pt x="118123" y="149918"/>
                </a:lnTo>
                <a:lnTo>
                  <a:pt x="121929" y="144170"/>
                </a:lnTo>
                <a:lnTo>
                  <a:pt x="125736" y="139067"/>
                </a:lnTo>
                <a:lnTo>
                  <a:pt x="129544" y="134395"/>
                </a:lnTo>
                <a:lnTo>
                  <a:pt x="132083" y="128741"/>
                </a:lnTo>
                <a:lnTo>
                  <a:pt x="134904" y="115685"/>
                </a:lnTo>
                <a:lnTo>
                  <a:pt x="139545" y="101416"/>
                </a:lnTo>
                <a:lnTo>
                  <a:pt x="142559" y="94055"/>
                </a:lnTo>
                <a:lnTo>
                  <a:pt x="145840" y="85337"/>
                </a:lnTo>
                <a:lnTo>
                  <a:pt x="152871" y="65491"/>
                </a:lnTo>
                <a:lnTo>
                  <a:pt x="156843" y="50744"/>
                </a:lnTo>
                <a:lnTo>
                  <a:pt x="159079" y="35302"/>
                </a:lnTo>
                <a:lnTo>
                  <a:pt x="159834" y="18706"/>
                </a:lnTo>
                <a:lnTo>
                  <a:pt x="160005" y="1610"/>
                </a:lnTo>
                <a:lnTo>
                  <a:pt x="158739" y="847"/>
                </a:lnTo>
                <a:lnTo>
                  <a:pt x="153948" y="0"/>
                </a:lnTo>
                <a:lnTo>
                  <a:pt x="152162" y="1044"/>
                </a:lnTo>
                <a:lnTo>
                  <a:pt x="150972" y="3010"/>
                </a:lnTo>
                <a:lnTo>
                  <a:pt x="149649" y="8581"/>
                </a:lnTo>
                <a:lnTo>
                  <a:pt x="148800" y="22506"/>
                </a:lnTo>
                <a:lnTo>
                  <a:pt x="148632" y="37486"/>
                </a:lnTo>
                <a:lnTo>
                  <a:pt x="148592" y="88741"/>
                </a:lnTo>
                <a:lnTo>
                  <a:pt x="151977" y="102987"/>
                </a:lnTo>
                <a:lnTo>
                  <a:pt x="156446" y="117786"/>
                </a:lnTo>
                <a:lnTo>
                  <a:pt x="158432" y="132830"/>
                </a:lnTo>
                <a:lnTo>
                  <a:pt x="159315" y="147982"/>
                </a:lnTo>
                <a:lnTo>
                  <a:pt x="159706" y="163184"/>
                </a:lnTo>
                <a:lnTo>
                  <a:pt x="159881" y="178406"/>
                </a:lnTo>
                <a:lnTo>
                  <a:pt x="163345" y="193639"/>
                </a:lnTo>
                <a:lnTo>
                  <a:pt x="167848" y="210145"/>
                </a:lnTo>
                <a:lnTo>
                  <a:pt x="169049" y="219881"/>
                </a:lnTo>
                <a:lnTo>
                  <a:pt x="169850" y="230182"/>
                </a:lnTo>
                <a:lnTo>
                  <a:pt x="170383" y="239589"/>
                </a:lnTo>
                <a:lnTo>
                  <a:pt x="170976" y="256814"/>
                </a:lnTo>
                <a:lnTo>
                  <a:pt x="171357" y="300234"/>
                </a:lnTo>
                <a:lnTo>
                  <a:pt x="171408" y="332027"/>
                </a:lnTo>
                <a:lnTo>
                  <a:pt x="170153" y="351936"/>
                </a:lnTo>
                <a:lnTo>
                  <a:pt x="168045" y="374098"/>
                </a:lnTo>
                <a:lnTo>
                  <a:pt x="165371" y="397763"/>
                </a:lnTo>
                <a:lnTo>
                  <a:pt x="163587" y="416080"/>
                </a:lnTo>
                <a:lnTo>
                  <a:pt x="162399" y="430830"/>
                </a:lnTo>
                <a:lnTo>
                  <a:pt x="161605" y="443204"/>
                </a:lnTo>
                <a:lnTo>
                  <a:pt x="159807" y="453994"/>
                </a:lnTo>
                <a:lnTo>
                  <a:pt x="157338" y="463727"/>
                </a:lnTo>
                <a:lnTo>
                  <a:pt x="154423" y="472756"/>
                </a:lnTo>
                <a:lnTo>
                  <a:pt x="151209" y="481314"/>
                </a:lnTo>
                <a:lnTo>
                  <a:pt x="147796" y="489560"/>
                </a:lnTo>
                <a:lnTo>
                  <a:pt x="144251" y="497598"/>
                </a:lnTo>
                <a:lnTo>
                  <a:pt x="136925" y="513302"/>
                </a:lnTo>
                <a:lnTo>
                  <a:pt x="133194" y="521045"/>
                </a:lnTo>
                <a:lnTo>
                  <a:pt x="129436" y="527478"/>
                </a:lnTo>
                <a:lnTo>
                  <a:pt x="125661" y="533036"/>
                </a:lnTo>
                <a:lnTo>
                  <a:pt x="121874" y="538012"/>
                </a:lnTo>
                <a:lnTo>
                  <a:pt x="118079" y="541329"/>
                </a:lnTo>
                <a:lnTo>
                  <a:pt x="114280" y="543540"/>
                </a:lnTo>
                <a:lnTo>
                  <a:pt x="110477" y="545014"/>
                </a:lnTo>
                <a:lnTo>
                  <a:pt x="106671" y="547267"/>
                </a:lnTo>
                <a:lnTo>
                  <a:pt x="102864" y="550039"/>
                </a:lnTo>
                <a:lnTo>
                  <a:pt x="93696" y="557545"/>
                </a:lnTo>
                <a:lnTo>
                  <a:pt x="89057" y="558571"/>
                </a:lnTo>
                <a:lnTo>
                  <a:pt x="86042" y="558845"/>
                </a:lnTo>
                <a:lnTo>
                  <a:pt x="82761" y="559028"/>
                </a:lnTo>
                <a:lnTo>
                  <a:pt x="70699" y="559345"/>
                </a:lnTo>
                <a:lnTo>
                  <a:pt x="67453" y="558090"/>
                </a:lnTo>
                <a:lnTo>
                  <a:pt x="62749" y="555984"/>
                </a:lnTo>
                <a:lnTo>
                  <a:pt x="57073" y="553310"/>
                </a:lnTo>
                <a:lnTo>
                  <a:pt x="53289" y="550258"/>
                </a:lnTo>
                <a:lnTo>
                  <a:pt x="50765" y="546953"/>
                </a:lnTo>
                <a:lnTo>
                  <a:pt x="49083" y="543479"/>
                </a:lnTo>
                <a:lnTo>
                  <a:pt x="46693" y="541164"/>
                </a:lnTo>
                <a:lnTo>
                  <a:pt x="43829" y="539620"/>
                </a:lnTo>
                <a:lnTo>
                  <a:pt x="34291" y="5365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97"/>
          <p:cNvSpPr/>
          <p:nvPr/>
        </p:nvSpPr>
        <p:spPr>
          <a:xfrm>
            <a:off x="8766809" y="4777739"/>
            <a:ext cx="262833" cy="640081"/>
          </a:xfrm>
          <a:custGeom>
            <a:avLst/>
            <a:gdLst/>
            <a:ahLst/>
            <a:cxnLst/>
            <a:rect l="0" t="0" r="0" b="0"/>
            <a:pathLst>
              <a:path w="262833" h="640081">
                <a:moveTo>
                  <a:pt x="0" y="0"/>
                </a:moveTo>
                <a:lnTo>
                  <a:pt x="12136" y="6069"/>
                </a:lnTo>
                <a:lnTo>
                  <a:pt x="16981" y="7856"/>
                </a:lnTo>
                <a:lnTo>
                  <a:pt x="21481" y="9047"/>
                </a:lnTo>
                <a:lnTo>
                  <a:pt x="25751" y="9842"/>
                </a:lnTo>
                <a:lnTo>
                  <a:pt x="33881" y="14111"/>
                </a:lnTo>
                <a:lnTo>
                  <a:pt x="37828" y="17028"/>
                </a:lnTo>
                <a:lnTo>
                  <a:pt x="61585" y="33268"/>
                </a:lnTo>
                <a:lnTo>
                  <a:pt x="68997" y="37419"/>
                </a:lnTo>
                <a:lnTo>
                  <a:pt x="75209" y="40186"/>
                </a:lnTo>
                <a:lnTo>
                  <a:pt x="80619" y="42031"/>
                </a:lnTo>
                <a:lnTo>
                  <a:pt x="85496" y="44530"/>
                </a:lnTo>
                <a:lnTo>
                  <a:pt x="90018" y="47467"/>
                </a:lnTo>
                <a:lnTo>
                  <a:pt x="94302" y="50695"/>
                </a:lnTo>
                <a:lnTo>
                  <a:pt x="136739" y="79509"/>
                </a:lnTo>
                <a:lnTo>
                  <a:pt x="149579" y="89836"/>
                </a:lnTo>
                <a:lnTo>
                  <a:pt x="159409" y="99261"/>
                </a:lnTo>
                <a:lnTo>
                  <a:pt x="173719" y="115236"/>
                </a:lnTo>
                <a:lnTo>
                  <a:pt x="184312" y="126570"/>
                </a:lnTo>
                <a:lnTo>
                  <a:pt x="188915" y="132640"/>
                </a:lnTo>
                <a:lnTo>
                  <a:pt x="193254" y="139227"/>
                </a:lnTo>
                <a:lnTo>
                  <a:pt x="201461" y="153318"/>
                </a:lnTo>
                <a:lnTo>
                  <a:pt x="209342" y="168049"/>
                </a:lnTo>
                <a:lnTo>
                  <a:pt x="232392" y="213396"/>
                </a:lnTo>
                <a:lnTo>
                  <a:pt x="236208" y="227354"/>
                </a:lnTo>
                <a:lnTo>
                  <a:pt x="240023" y="245550"/>
                </a:lnTo>
                <a:lnTo>
                  <a:pt x="243835" y="266570"/>
                </a:lnTo>
                <a:lnTo>
                  <a:pt x="247647" y="283123"/>
                </a:lnTo>
                <a:lnTo>
                  <a:pt x="251459" y="296699"/>
                </a:lnTo>
                <a:lnTo>
                  <a:pt x="255268" y="308290"/>
                </a:lnTo>
                <a:lnTo>
                  <a:pt x="257809" y="319826"/>
                </a:lnTo>
                <a:lnTo>
                  <a:pt x="259503" y="331328"/>
                </a:lnTo>
                <a:lnTo>
                  <a:pt x="260632" y="342805"/>
                </a:lnTo>
                <a:lnTo>
                  <a:pt x="261385" y="355537"/>
                </a:lnTo>
                <a:lnTo>
                  <a:pt x="262222" y="383230"/>
                </a:lnTo>
                <a:lnTo>
                  <a:pt x="262832" y="450659"/>
                </a:lnTo>
                <a:lnTo>
                  <a:pt x="261581" y="461730"/>
                </a:lnTo>
                <a:lnTo>
                  <a:pt x="259478" y="474190"/>
                </a:lnTo>
                <a:lnTo>
                  <a:pt x="256806" y="487577"/>
                </a:lnTo>
                <a:lnTo>
                  <a:pt x="255024" y="499041"/>
                </a:lnTo>
                <a:lnTo>
                  <a:pt x="253044" y="518553"/>
                </a:lnTo>
                <a:lnTo>
                  <a:pt x="251246" y="528582"/>
                </a:lnTo>
                <a:lnTo>
                  <a:pt x="248778" y="539078"/>
                </a:lnTo>
                <a:lnTo>
                  <a:pt x="243918" y="558360"/>
                </a:lnTo>
                <a:lnTo>
                  <a:pt x="241758" y="571164"/>
                </a:lnTo>
                <a:lnTo>
                  <a:pt x="237412" y="581088"/>
                </a:lnTo>
                <a:lnTo>
                  <a:pt x="234474" y="585511"/>
                </a:lnTo>
                <a:lnTo>
                  <a:pt x="231211" y="593814"/>
                </a:lnTo>
                <a:lnTo>
                  <a:pt x="229117" y="603425"/>
                </a:lnTo>
                <a:lnTo>
                  <a:pt x="222686" y="611157"/>
                </a:lnTo>
                <a:lnTo>
                  <a:pt x="214511" y="619809"/>
                </a:lnTo>
                <a:lnTo>
                  <a:pt x="207473" y="626904"/>
                </a:lnTo>
                <a:lnTo>
                  <a:pt x="205625" y="627486"/>
                </a:lnTo>
                <a:lnTo>
                  <a:pt x="200186" y="628133"/>
                </a:lnTo>
                <a:lnTo>
                  <a:pt x="198228" y="629575"/>
                </a:lnTo>
                <a:lnTo>
                  <a:pt x="196922" y="631807"/>
                </a:lnTo>
                <a:lnTo>
                  <a:pt x="196052" y="634565"/>
                </a:lnTo>
                <a:lnTo>
                  <a:pt x="194201" y="636403"/>
                </a:lnTo>
                <a:lnTo>
                  <a:pt x="191698" y="637629"/>
                </a:lnTo>
                <a:lnTo>
                  <a:pt x="182881" y="6400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tangents..</a:t>
            </a: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038350" y="2085181"/>
            <a:ext cx="50673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SMARTPenAnnotation155"/>
          <p:cNvSpPr/>
          <p:nvPr/>
        </p:nvSpPr>
        <p:spPr>
          <a:xfrm>
            <a:off x="4903470" y="5280673"/>
            <a:ext cx="45515" cy="44118"/>
          </a:xfrm>
          <a:custGeom>
            <a:avLst/>
            <a:gdLst/>
            <a:ahLst/>
            <a:cxnLst/>
            <a:rect l="0" t="0" r="0" b="0"/>
            <a:pathLst>
              <a:path w="45515" h="44118">
                <a:moveTo>
                  <a:pt x="0" y="34277"/>
                </a:moveTo>
                <a:lnTo>
                  <a:pt x="12135" y="40344"/>
                </a:lnTo>
                <a:lnTo>
                  <a:pt x="16980" y="42131"/>
                </a:lnTo>
                <a:lnTo>
                  <a:pt x="21480" y="43323"/>
                </a:lnTo>
                <a:lnTo>
                  <a:pt x="25750" y="44117"/>
                </a:lnTo>
                <a:lnTo>
                  <a:pt x="29866" y="43377"/>
                </a:lnTo>
                <a:lnTo>
                  <a:pt x="33881" y="41614"/>
                </a:lnTo>
                <a:lnTo>
                  <a:pt x="43381" y="35726"/>
                </a:lnTo>
                <a:lnTo>
                  <a:pt x="44160" y="33973"/>
                </a:lnTo>
                <a:lnTo>
                  <a:pt x="44680" y="31534"/>
                </a:lnTo>
                <a:lnTo>
                  <a:pt x="45027" y="28638"/>
                </a:lnTo>
                <a:lnTo>
                  <a:pt x="45258" y="25438"/>
                </a:lnTo>
                <a:lnTo>
                  <a:pt x="45412" y="22034"/>
                </a:lnTo>
                <a:lnTo>
                  <a:pt x="45514" y="18495"/>
                </a:lnTo>
                <a:lnTo>
                  <a:pt x="44313" y="16135"/>
                </a:lnTo>
                <a:lnTo>
                  <a:pt x="42242" y="14562"/>
                </a:lnTo>
                <a:lnTo>
                  <a:pt x="39591" y="13514"/>
                </a:lnTo>
                <a:lnTo>
                  <a:pt x="37824" y="11545"/>
                </a:lnTo>
                <a:lnTo>
                  <a:pt x="36646" y="8962"/>
                </a:lnTo>
                <a:lnTo>
                  <a:pt x="35860" y="5970"/>
                </a:lnTo>
                <a:lnTo>
                  <a:pt x="34066" y="3975"/>
                </a:lnTo>
                <a:lnTo>
                  <a:pt x="31601" y="2646"/>
                </a:lnTo>
                <a:lnTo>
                  <a:pt x="24586" y="512"/>
                </a:lnTo>
                <a:lnTo>
                  <a:pt x="22741" y="337"/>
                </a:lnTo>
                <a:lnTo>
                  <a:pt x="20240" y="220"/>
                </a:lnTo>
                <a:lnTo>
                  <a:pt x="14075" y="90"/>
                </a:lnTo>
                <a:lnTo>
                  <a:pt x="2104" y="0"/>
                </a:lnTo>
                <a:lnTo>
                  <a:pt x="1403" y="1265"/>
                </a:lnTo>
                <a:lnTo>
                  <a:pt x="935" y="3379"/>
                </a:lnTo>
                <a:lnTo>
                  <a:pt x="623" y="6058"/>
                </a:lnTo>
                <a:lnTo>
                  <a:pt x="415" y="10384"/>
                </a:lnTo>
                <a:lnTo>
                  <a:pt x="184" y="21964"/>
                </a:lnTo>
                <a:lnTo>
                  <a:pt x="1393" y="26068"/>
                </a:lnTo>
                <a:lnTo>
                  <a:pt x="3468" y="28804"/>
                </a:lnTo>
                <a:lnTo>
                  <a:pt x="6122" y="30628"/>
                </a:lnTo>
                <a:lnTo>
                  <a:pt x="9161" y="33115"/>
                </a:lnTo>
                <a:lnTo>
                  <a:pt x="12457" y="36042"/>
                </a:lnTo>
                <a:lnTo>
                  <a:pt x="15925" y="39263"/>
                </a:lnTo>
                <a:lnTo>
                  <a:pt x="18236" y="40141"/>
                </a:lnTo>
                <a:lnTo>
                  <a:pt x="19777" y="39456"/>
                </a:lnTo>
                <a:lnTo>
                  <a:pt x="20805" y="37730"/>
                </a:lnTo>
                <a:lnTo>
                  <a:pt x="22760" y="36579"/>
                </a:lnTo>
                <a:lnTo>
                  <a:pt x="25333" y="35811"/>
                </a:lnTo>
                <a:lnTo>
                  <a:pt x="28318" y="35299"/>
                </a:lnTo>
                <a:lnTo>
                  <a:pt x="30309" y="33689"/>
                </a:lnTo>
                <a:lnTo>
                  <a:pt x="31636" y="31345"/>
                </a:lnTo>
                <a:lnTo>
                  <a:pt x="33765" y="24525"/>
                </a:lnTo>
                <a:lnTo>
                  <a:pt x="33940" y="22696"/>
                </a:lnTo>
                <a:lnTo>
                  <a:pt x="34056" y="20206"/>
                </a:lnTo>
                <a:lnTo>
                  <a:pt x="34289" y="114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4"/>
          <p:cNvSpPr/>
          <p:nvPr/>
        </p:nvSpPr>
        <p:spPr>
          <a:xfrm>
            <a:off x="4137659" y="3806189"/>
            <a:ext cx="68438" cy="56996"/>
          </a:xfrm>
          <a:custGeom>
            <a:avLst/>
            <a:gdLst/>
            <a:ahLst/>
            <a:cxnLst/>
            <a:rect l="0" t="0" r="0" b="0"/>
            <a:pathLst>
              <a:path w="68438" h="56996">
                <a:moveTo>
                  <a:pt x="0" y="22861"/>
                </a:moveTo>
                <a:lnTo>
                  <a:pt x="0" y="43661"/>
                </a:lnTo>
                <a:lnTo>
                  <a:pt x="1270" y="45618"/>
                </a:lnTo>
                <a:lnTo>
                  <a:pt x="3387" y="48192"/>
                </a:lnTo>
                <a:lnTo>
                  <a:pt x="6069" y="51178"/>
                </a:lnTo>
                <a:lnTo>
                  <a:pt x="10396" y="53169"/>
                </a:lnTo>
                <a:lnTo>
                  <a:pt x="15821" y="54496"/>
                </a:lnTo>
                <a:lnTo>
                  <a:pt x="30642" y="56626"/>
                </a:lnTo>
                <a:lnTo>
                  <a:pt x="33128" y="56801"/>
                </a:lnTo>
                <a:lnTo>
                  <a:pt x="36056" y="56917"/>
                </a:lnTo>
                <a:lnTo>
                  <a:pt x="39277" y="56995"/>
                </a:lnTo>
                <a:lnTo>
                  <a:pt x="41425" y="55777"/>
                </a:lnTo>
                <a:lnTo>
                  <a:pt x="42857" y="53695"/>
                </a:lnTo>
                <a:lnTo>
                  <a:pt x="43812" y="51037"/>
                </a:lnTo>
                <a:lnTo>
                  <a:pt x="45718" y="49265"/>
                </a:lnTo>
                <a:lnTo>
                  <a:pt x="48259" y="48083"/>
                </a:lnTo>
                <a:lnTo>
                  <a:pt x="51223" y="47296"/>
                </a:lnTo>
                <a:lnTo>
                  <a:pt x="53199" y="45501"/>
                </a:lnTo>
                <a:lnTo>
                  <a:pt x="54516" y="43034"/>
                </a:lnTo>
                <a:lnTo>
                  <a:pt x="56630" y="36017"/>
                </a:lnTo>
                <a:lnTo>
                  <a:pt x="58074" y="34172"/>
                </a:lnTo>
                <a:lnTo>
                  <a:pt x="60306" y="31672"/>
                </a:lnTo>
                <a:lnTo>
                  <a:pt x="66946" y="24601"/>
                </a:lnTo>
                <a:lnTo>
                  <a:pt x="67491" y="22751"/>
                </a:lnTo>
                <a:lnTo>
                  <a:pt x="67854" y="20247"/>
                </a:lnTo>
                <a:lnTo>
                  <a:pt x="68096" y="17308"/>
                </a:lnTo>
                <a:lnTo>
                  <a:pt x="68257" y="14079"/>
                </a:lnTo>
                <a:lnTo>
                  <a:pt x="68437" y="7104"/>
                </a:lnTo>
                <a:lnTo>
                  <a:pt x="67215" y="4736"/>
                </a:lnTo>
                <a:lnTo>
                  <a:pt x="65130" y="3158"/>
                </a:lnTo>
                <a:lnTo>
                  <a:pt x="58727" y="624"/>
                </a:lnTo>
                <a:lnTo>
                  <a:pt x="56931" y="416"/>
                </a:lnTo>
                <a:lnTo>
                  <a:pt x="54464" y="278"/>
                </a:lnTo>
                <a:lnTo>
                  <a:pt x="47448" y="55"/>
                </a:lnTo>
                <a:lnTo>
                  <a:pt x="40165" y="17"/>
                </a:lnTo>
                <a:lnTo>
                  <a:pt x="36936" y="1281"/>
                </a:lnTo>
                <a:lnTo>
                  <a:pt x="33515" y="3394"/>
                </a:lnTo>
                <a:lnTo>
                  <a:pt x="24965" y="9843"/>
                </a:lnTo>
                <a:lnTo>
                  <a:pt x="22994" y="11642"/>
                </a:lnTo>
                <a:lnTo>
                  <a:pt x="17416" y="17028"/>
                </a:lnTo>
                <a:lnTo>
                  <a:pt x="15421" y="20242"/>
                </a:lnTo>
                <a:lnTo>
                  <a:pt x="14091" y="23655"/>
                </a:lnTo>
                <a:lnTo>
                  <a:pt x="11586" y="33668"/>
                </a:lnTo>
                <a:lnTo>
                  <a:pt x="11535" y="35145"/>
                </a:lnTo>
                <a:lnTo>
                  <a:pt x="11461" y="40753"/>
                </a:lnTo>
                <a:lnTo>
                  <a:pt x="11444" y="38009"/>
                </a:lnTo>
                <a:lnTo>
                  <a:pt x="12710" y="36770"/>
                </a:lnTo>
                <a:lnTo>
                  <a:pt x="14823" y="35943"/>
                </a:lnTo>
                <a:lnTo>
                  <a:pt x="17502" y="35392"/>
                </a:lnTo>
                <a:lnTo>
                  <a:pt x="19288" y="33755"/>
                </a:lnTo>
                <a:lnTo>
                  <a:pt x="20479" y="31393"/>
                </a:lnTo>
                <a:lnTo>
                  <a:pt x="21273" y="28549"/>
                </a:lnTo>
                <a:lnTo>
                  <a:pt x="23072" y="25383"/>
                </a:lnTo>
                <a:lnTo>
                  <a:pt x="25541" y="22002"/>
                </a:lnTo>
                <a:lnTo>
                  <a:pt x="28458" y="18478"/>
                </a:lnTo>
                <a:lnTo>
                  <a:pt x="30402" y="14859"/>
                </a:lnTo>
                <a:lnTo>
                  <a:pt x="31698" y="11176"/>
                </a:lnTo>
                <a:lnTo>
                  <a:pt x="32562" y="7451"/>
                </a:lnTo>
                <a:lnTo>
                  <a:pt x="31868" y="4967"/>
                </a:lnTo>
                <a:lnTo>
                  <a:pt x="30136" y="3312"/>
                </a:lnTo>
                <a:lnTo>
                  <a:pt x="2286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5"/>
          <p:cNvSpPr/>
          <p:nvPr/>
        </p:nvSpPr>
        <p:spPr>
          <a:xfrm>
            <a:off x="4183379" y="2697479"/>
            <a:ext cx="948692" cy="1108711"/>
          </a:xfrm>
          <a:custGeom>
            <a:avLst/>
            <a:gdLst/>
            <a:ahLst/>
            <a:cxnLst/>
            <a:rect l="0" t="0" r="0" b="0"/>
            <a:pathLst>
              <a:path w="948692" h="1108711">
                <a:moveTo>
                  <a:pt x="0" y="1108710"/>
                </a:moveTo>
                <a:lnTo>
                  <a:pt x="7856" y="1091730"/>
                </a:lnTo>
                <a:lnTo>
                  <a:pt x="9842" y="1082960"/>
                </a:lnTo>
                <a:lnTo>
                  <a:pt x="11642" y="1080114"/>
                </a:lnTo>
                <a:lnTo>
                  <a:pt x="14111" y="1078216"/>
                </a:lnTo>
                <a:lnTo>
                  <a:pt x="17028" y="1076951"/>
                </a:lnTo>
                <a:lnTo>
                  <a:pt x="18972" y="1074837"/>
                </a:lnTo>
                <a:lnTo>
                  <a:pt x="20268" y="1072158"/>
                </a:lnTo>
                <a:lnTo>
                  <a:pt x="21132" y="1069102"/>
                </a:lnTo>
                <a:lnTo>
                  <a:pt x="25479" y="1062320"/>
                </a:lnTo>
                <a:lnTo>
                  <a:pt x="53443" y="1031214"/>
                </a:lnTo>
                <a:lnTo>
                  <a:pt x="74939" y="999277"/>
                </a:lnTo>
                <a:lnTo>
                  <a:pt x="88690" y="967598"/>
                </a:lnTo>
                <a:lnTo>
                  <a:pt x="112888" y="933228"/>
                </a:lnTo>
                <a:lnTo>
                  <a:pt x="133589" y="901139"/>
                </a:lnTo>
                <a:lnTo>
                  <a:pt x="152330" y="884365"/>
                </a:lnTo>
                <a:lnTo>
                  <a:pt x="170684" y="856586"/>
                </a:lnTo>
                <a:lnTo>
                  <a:pt x="182654" y="837580"/>
                </a:lnTo>
                <a:lnTo>
                  <a:pt x="194243" y="820519"/>
                </a:lnTo>
                <a:lnTo>
                  <a:pt x="203171" y="806635"/>
                </a:lnTo>
                <a:lnTo>
                  <a:pt x="229598" y="777026"/>
                </a:lnTo>
                <a:lnTo>
                  <a:pt x="265345" y="740650"/>
                </a:lnTo>
                <a:lnTo>
                  <a:pt x="285773" y="714047"/>
                </a:lnTo>
                <a:lnTo>
                  <a:pt x="311907" y="682302"/>
                </a:lnTo>
                <a:lnTo>
                  <a:pt x="334711" y="650000"/>
                </a:lnTo>
                <a:lnTo>
                  <a:pt x="352610" y="630884"/>
                </a:lnTo>
                <a:lnTo>
                  <a:pt x="364613" y="616169"/>
                </a:lnTo>
                <a:lnTo>
                  <a:pt x="398270" y="572726"/>
                </a:lnTo>
                <a:lnTo>
                  <a:pt x="414104" y="553268"/>
                </a:lnTo>
                <a:lnTo>
                  <a:pt x="441856" y="521487"/>
                </a:lnTo>
                <a:lnTo>
                  <a:pt x="466765" y="488243"/>
                </a:lnTo>
                <a:lnTo>
                  <a:pt x="490743" y="455393"/>
                </a:lnTo>
                <a:lnTo>
                  <a:pt x="494802" y="448376"/>
                </a:lnTo>
                <a:lnTo>
                  <a:pt x="512859" y="427032"/>
                </a:lnTo>
                <a:lnTo>
                  <a:pt x="541425" y="393228"/>
                </a:lnTo>
                <a:lnTo>
                  <a:pt x="554324" y="376698"/>
                </a:lnTo>
                <a:lnTo>
                  <a:pt x="574596" y="358983"/>
                </a:lnTo>
                <a:lnTo>
                  <a:pt x="597574" y="329528"/>
                </a:lnTo>
                <a:lnTo>
                  <a:pt x="621148" y="311519"/>
                </a:lnTo>
                <a:lnTo>
                  <a:pt x="647376" y="279222"/>
                </a:lnTo>
                <a:lnTo>
                  <a:pt x="659035" y="265754"/>
                </a:lnTo>
                <a:lnTo>
                  <a:pt x="678168" y="237852"/>
                </a:lnTo>
                <a:lnTo>
                  <a:pt x="689182" y="229326"/>
                </a:lnTo>
                <a:lnTo>
                  <a:pt x="709662" y="213999"/>
                </a:lnTo>
                <a:lnTo>
                  <a:pt x="737767" y="187778"/>
                </a:lnTo>
                <a:lnTo>
                  <a:pt x="803909" y="121921"/>
                </a:lnTo>
                <a:lnTo>
                  <a:pt x="807720" y="119381"/>
                </a:lnTo>
                <a:lnTo>
                  <a:pt x="819150" y="114536"/>
                </a:lnTo>
                <a:lnTo>
                  <a:pt x="834391" y="102164"/>
                </a:lnTo>
                <a:lnTo>
                  <a:pt x="838200" y="98590"/>
                </a:lnTo>
                <a:lnTo>
                  <a:pt x="840741" y="94937"/>
                </a:lnTo>
                <a:lnTo>
                  <a:pt x="845585" y="83727"/>
                </a:lnTo>
                <a:lnTo>
                  <a:pt x="851219" y="76159"/>
                </a:lnTo>
                <a:lnTo>
                  <a:pt x="861344" y="68562"/>
                </a:lnTo>
                <a:lnTo>
                  <a:pt x="867599" y="64758"/>
                </a:lnTo>
                <a:lnTo>
                  <a:pt x="871770" y="60952"/>
                </a:lnTo>
                <a:lnTo>
                  <a:pt x="874550" y="57145"/>
                </a:lnTo>
                <a:lnTo>
                  <a:pt x="876404" y="53337"/>
                </a:lnTo>
                <a:lnTo>
                  <a:pt x="878909" y="50798"/>
                </a:lnTo>
                <a:lnTo>
                  <a:pt x="881850" y="49106"/>
                </a:lnTo>
                <a:lnTo>
                  <a:pt x="885080" y="47977"/>
                </a:lnTo>
                <a:lnTo>
                  <a:pt x="892056" y="43337"/>
                </a:lnTo>
                <a:lnTo>
                  <a:pt x="919809" y="17420"/>
                </a:lnTo>
                <a:lnTo>
                  <a:pt x="935625" y="1636"/>
                </a:lnTo>
                <a:lnTo>
                  <a:pt x="939921" y="727"/>
                </a:lnTo>
                <a:lnTo>
                  <a:pt x="94869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6"/>
          <p:cNvSpPr/>
          <p:nvPr/>
        </p:nvSpPr>
        <p:spPr>
          <a:xfrm>
            <a:off x="4149090" y="3829050"/>
            <a:ext cx="811531" cy="1428751"/>
          </a:xfrm>
          <a:custGeom>
            <a:avLst/>
            <a:gdLst/>
            <a:ahLst/>
            <a:cxnLst/>
            <a:rect l="0" t="0" r="0" b="0"/>
            <a:pathLst>
              <a:path w="811531" h="1428751">
                <a:moveTo>
                  <a:pt x="0" y="0"/>
                </a:moveTo>
                <a:lnTo>
                  <a:pt x="15909" y="15909"/>
                </a:lnTo>
                <a:lnTo>
                  <a:pt x="40679" y="52319"/>
                </a:lnTo>
                <a:lnTo>
                  <a:pt x="45496" y="64467"/>
                </a:lnTo>
                <a:lnTo>
                  <a:pt x="57858" y="79950"/>
                </a:lnTo>
                <a:lnTo>
                  <a:pt x="61432" y="83780"/>
                </a:lnTo>
                <a:lnTo>
                  <a:pt x="80072" y="124345"/>
                </a:lnTo>
                <a:lnTo>
                  <a:pt x="87657" y="139084"/>
                </a:lnTo>
                <a:lnTo>
                  <a:pt x="110492" y="174994"/>
                </a:lnTo>
                <a:lnTo>
                  <a:pt x="132504" y="210438"/>
                </a:lnTo>
                <a:lnTo>
                  <a:pt x="165521" y="274232"/>
                </a:lnTo>
                <a:lnTo>
                  <a:pt x="186411" y="315716"/>
                </a:lnTo>
                <a:lnTo>
                  <a:pt x="248890" y="460316"/>
                </a:lnTo>
                <a:lnTo>
                  <a:pt x="266827" y="494568"/>
                </a:lnTo>
                <a:lnTo>
                  <a:pt x="286230" y="530957"/>
                </a:lnTo>
                <a:lnTo>
                  <a:pt x="330271" y="625719"/>
                </a:lnTo>
                <a:lnTo>
                  <a:pt x="352902" y="670173"/>
                </a:lnTo>
                <a:lnTo>
                  <a:pt x="377613" y="713061"/>
                </a:lnTo>
                <a:lnTo>
                  <a:pt x="395377" y="746088"/>
                </a:lnTo>
                <a:lnTo>
                  <a:pt x="424850" y="804119"/>
                </a:lnTo>
                <a:lnTo>
                  <a:pt x="448175" y="837488"/>
                </a:lnTo>
                <a:lnTo>
                  <a:pt x="457066" y="860849"/>
                </a:lnTo>
                <a:lnTo>
                  <a:pt x="478151" y="891498"/>
                </a:lnTo>
                <a:lnTo>
                  <a:pt x="498858" y="929634"/>
                </a:lnTo>
                <a:lnTo>
                  <a:pt x="521947" y="974089"/>
                </a:lnTo>
                <a:lnTo>
                  <a:pt x="546098" y="1013249"/>
                </a:lnTo>
                <a:lnTo>
                  <a:pt x="569116" y="1055046"/>
                </a:lnTo>
                <a:lnTo>
                  <a:pt x="573721" y="1061504"/>
                </a:lnTo>
                <a:lnTo>
                  <a:pt x="578837" y="1075452"/>
                </a:lnTo>
                <a:lnTo>
                  <a:pt x="580201" y="1082728"/>
                </a:lnTo>
                <a:lnTo>
                  <a:pt x="583650" y="1088849"/>
                </a:lnTo>
                <a:lnTo>
                  <a:pt x="599371" y="1106070"/>
                </a:lnTo>
                <a:lnTo>
                  <a:pt x="623477" y="1148123"/>
                </a:lnTo>
                <a:lnTo>
                  <a:pt x="646590" y="1180077"/>
                </a:lnTo>
                <a:lnTo>
                  <a:pt x="668255" y="1207749"/>
                </a:lnTo>
                <a:lnTo>
                  <a:pt x="688645" y="1237961"/>
                </a:lnTo>
                <a:lnTo>
                  <a:pt x="694684" y="1249975"/>
                </a:lnTo>
                <a:lnTo>
                  <a:pt x="703954" y="1263878"/>
                </a:lnTo>
                <a:lnTo>
                  <a:pt x="706568" y="1272077"/>
                </a:lnTo>
                <a:lnTo>
                  <a:pt x="714504" y="1283341"/>
                </a:lnTo>
                <a:lnTo>
                  <a:pt x="729864" y="1303962"/>
                </a:lnTo>
                <a:lnTo>
                  <a:pt x="742459" y="1322772"/>
                </a:lnTo>
                <a:lnTo>
                  <a:pt x="746432" y="1327618"/>
                </a:lnTo>
                <a:lnTo>
                  <a:pt x="750848" y="1336389"/>
                </a:lnTo>
                <a:lnTo>
                  <a:pt x="752025" y="1340506"/>
                </a:lnTo>
                <a:lnTo>
                  <a:pt x="756720" y="1348466"/>
                </a:lnTo>
                <a:lnTo>
                  <a:pt x="759750" y="1352367"/>
                </a:lnTo>
                <a:lnTo>
                  <a:pt x="763116" y="1360089"/>
                </a:lnTo>
                <a:lnTo>
                  <a:pt x="764014" y="1363926"/>
                </a:lnTo>
                <a:lnTo>
                  <a:pt x="768398" y="1371575"/>
                </a:lnTo>
                <a:lnTo>
                  <a:pt x="788153" y="1393930"/>
                </a:lnTo>
                <a:lnTo>
                  <a:pt x="788517" y="1400370"/>
                </a:lnTo>
                <a:lnTo>
                  <a:pt x="789837" y="1402210"/>
                </a:lnTo>
                <a:lnTo>
                  <a:pt x="791988" y="1403436"/>
                </a:lnTo>
                <a:lnTo>
                  <a:pt x="794692" y="1404254"/>
                </a:lnTo>
                <a:lnTo>
                  <a:pt x="801083" y="1408550"/>
                </a:lnTo>
                <a:lnTo>
                  <a:pt x="809466" y="1415587"/>
                </a:lnTo>
                <a:lnTo>
                  <a:pt x="810154" y="1417434"/>
                </a:lnTo>
                <a:lnTo>
                  <a:pt x="811530" y="14287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7"/>
          <p:cNvSpPr/>
          <p:nvPr/>
        </p:nvSpPr>
        <p:spPr>
          <a:xfrm>
            <a:off x="4823459" y="4892041"/>
            <a:ext cx="414590" cy="217169"/>
          </a:xfrm>
          <a:custGeom>
            <a:avLst/>
            <a:gdLst/>
            <a:ahLst/>
            <a:cxnLst/>
            <a:rect l="0" t="0" r="0" b="0"/>
            <a:pathLst>
              <a:path w="414590" h="217169">
                <a:moveTo>
                  <a:pt x="0" y="137159"/>
                </a:moveTo>
                <a:lnTo>
                  <a:pt x="0" y="125868"/>
                </a:lnTo>
                <a:lnTo>
                  <a:pt x="12434" y="125747"/>
                </a:lnTo>
                <a:lnTo>
                  <a:pt x="20801" y="125732"/>
                </a:lnTo>
                <a:lnTo>
                  <a:pt x="21487" y="124461"/>
                </a:lnTo>
                <a:lnTo>
                  <a:pt x="22251" y="119662"/>
                </a:lnTo>
                <a:lnTo>
                  <a:pt x="23724" y="117874"/>
                </a:lnTo>
                <a:lnTo>
                  <a:pt x="25976" y="116682"/>
                </a:lnTo>
                <a:lnTo>
                  <a:pt x="28747" y="115888"/>
                </a:lnTo>
                <a:lnTo>
                  <a:pt x="30595" y="114088"/>
                </a:lnTo>
                <a:lnTo>
                  <a:pt x="31827" y="111618"/>
                </a:lnTo>
                <a:lnTo>
                  <a:pt x="32648" y="108701"/>
                </a:lnTo>
                <a:lnTo>
                  <a:pt x="36947" y="102074"/>
                </a:lnTo>
                <a:lnTo>
                  <a:pt x="39872" y="98529"/>
                </a:lnTo>
                <a:lnTo>
                  <a:pt x="44362" y="94896"/>
                </a:lnTo>
                <a:lnTo>
                  <a:pt x="49895" y="91203"/>
                </a:lnTo>
                <a:lnTo>
                  <a:pt x="56123" y="87472"/>
                </a:lnTo>
                <a:lnTo>
                  <a:pt x="61545" y="83714"/>
                </a:lnTo>
                <a:lnTo>
                  <a:pt x="66431" y="79939"/>
                </a:lnTo>
                <a:lnTo>
                  <a:pt x="77328" y="70822"/>
                </a:lnTo>
                <a:lnTo>
                  <a:pt x="82205" y="66189"/>
                </a:lnTo>
                <a:lnTo>
                  <a:pt x="101752" y="46799"/>
                </a:lnTo>
                <a:lnTo>
                  <a:pt x="107205" y="42629"/>
                </a:lnTo>
                <a:lnTo>
                  <a:pt x="116650" y="37995"/>
                </a:lnTo>
                <a:lnTo>
                  <a:pt x="119677" y="35490"/>
                </a:lnTo>
                <a:lnTo>
                  <a:pt x="121695" y="32549"/>
                </a:lnTo>
                <a:lnTo>
                  <a:pt x="123040" y="29319"/>
                </a:lnTo>
                <a:lnTo>
                  <a:pt x="127747" y="25896"/>
                </a:lnTo>
                <a:lnTo>
                  <a:pt x="134695" y="22343"/>
                </a:lnTo>
                <a:lnTo>
                  <a:pt x="143137" y="18705"/>
                </a:lnTo>
                <a:lnTo>
                  <a:pt x="148765" y="15009"/>
                </a:lnTo>
                <a:lnTo>
                  <a:pt x="152517" y="11275"/>
                </a:lnTo>
                <a:lnTo>
                  <a:pt x="155018" y="7517"/>
                </a:lnTo>
                <a:lnTo>
                  <a:pt x="157955" y="5010"/>
                </a:lnTo>
                <a:lnTo>
                  <a:pt x="161184" y="3340"/>
                </a:lnTo>
                <a:lnTo>
                  <a:pt x="169423" y="658"/>
                </a:lnTo>
                <a:lnTo>
                  <a:pt x="181114" y="56"/>
                </a:lnTo>
                <a:lnTo>
                  <a:pt x="214595" y="0"/>
                </a:lnTo>
                <a:lnTo>
                  <a:pt x="219412" y="3386"/>
                </a:lnTo>
                <a:lnTo>
                  <a:pt x="226786" y="9840"/>
                </a:lnTo>
                <a:lnTo>
                  <a:pt x="231181" y="14109"/>
                </a:lnTo>
                <a:lnTo>
                  <a:pt x="267971" y="50799"/>
                </a:lnTo>
                <a:lnTo>
                  <a:pt x="272628" y="54186"/>
                </a:lnTo>
                <a:lnTo>
                  <a:pt x="278272" y="57713"/>
                </a:lnTo>
                <a:lnTo>
                  <a:pt x="284574" y="61335"/>
                </a:lnTo>
                <a:lnTo>
                  <a:pt x="288777" y="65019"/>
                </a:lnTo>
                <a:lnTo>
                  <a:pt x="291578" y="68746"/>
                </a:lnTo>
                <a:lnTo>
                  <a:pt x="293446" y="72500"/>
                </a:lnTo>
                <a:lnTo>
                  <a:pt x="295961" y="76273"/>
                </a:lnTo>
                <a:lnTo>
                  <a:pt x="298907" y="80058"/>
                </a:lnTo>
                <a:lnTo>
                  <a:pt x="302142" y="83852"/>
                </a:lnTo>
                <a:lnTo>
                  <a:pt x="305568" y="87651"/>
                </a:lnTo>
                <a:lnTo>
                  <a:pt x="317884" y="100613"/>
                </a:lnTo>
                <a:lnTo>
                  <a:pt x="319873" y="103905"/>
                </a:lnTo>
                <a:lnTo>
                  <a:pt x="322469" y="108640"/>
                </a:lnTo>
                <a:lnTo>
                  <a:pt x="325469" y="114336"/>
                </a:lnTo>
                <a:lnTo>
                  <a:pt x="328740" y="118133"/>
                </a:lnTo>
                <a:lnTo>
                  <a:pt x="332190" y="120665"/>
                </a:lnTo>
                <a:lnTo>
                  <a:pt x="335760" y="122353"/>
                </a:lnTo>
                <a:lnTo>
                  <a:pt x="339410" y="126018"/>
                </a:lnTo>
                <a:lnTo>
                  <a:pt x="343114" y="131002"/>
                </a:lnTo>
                <a:lnTo>
                  <a:pt x="346852" y="136864"/>
                </a:lnTo>
                <a:lnTo>
                  <a:pt x="350615" y="142042"/>
                </a:lnTo>
                <a:lnTo>
                  <a:pt x="354393" y="146764"/>
                </a:lnTo>
                <a:lnTo>
                  <a:pt x="358183" y="151182"/>
                </a:lnTo>
                <a:lnTo>
                  <a:pt x="361979" y="155398"/>
                </a:lnTo>
                <a:lnTo>
                  <a:pt x="369583" y="163468"/>
                </a:lnTo>
                <a:lnTo>
                  <a:pt x="381004" y="175152"/>
                </a:lnTo>
                <a:lnTo>
                  <a:pt x="383543" y="178997"/>
                </a:lnTo>
                <a:lnTo>
                  <a:pt x="385236" y="182831"/>
                </a:lnTo>
                <a:lnTo>
                  <a:pt x="386364" y="186657"/>
                </a:lnTo>
                <a:lnTo>
                  <a:pt x="388386" y="190477"/>
                </a:lnTo>
                <a:lnTo>
                  <a:pt x="391004" y="194295"/>
                </a:lnTo>
                <a:lnTo>
                  <a:pt x="394020" y="198109"/>
                </a:lnTo>
                <a:lnTo>
                  <a:pt x="397300" y="200652"/>
                </a:lnTo>
                <a:lnTo>
                  <a:pt x="400757" y="202348"/>
                </a:lnTo>
                <a:lnTo>
                  <a:pt x="404331" y="203478"/>
                </a:lnTo>
                <a:lnTo>
                  <a:pt x="406715" y="205502"/>
                </a:lnTo>
                <a:lnTo>
                  <a:pt x="408303" y="208120"/>
                </a:lnTo>
                <a:lnTo>
                  <a:pt x="410853" y="215381"/>
                </a:lnTo>
                <a:lnTo>
                  <a:pt x="412332" y="215977"/>
                </a:lnTo>
                <a:lnTo>
                  <a:pt x="414589" y="216374"/>
                </a:lnTo>
                <a:lnTo>
                  <a:pt x="411481" y="2171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8"/>
          <p:cNvSpPr/>
          <p:nvPr/>
        </p:nvSpPr>
        <p:spPr>
          <a:xfrm>
            <a:off x="4880609" y="2857651"/>
            <a:ext cx="409847" cy="194004"/>
          </a:xfrm>
          <a:custGeom>
            <a:avLst/>
            <a:gdLst/>
            <a:ahLst/>
            <a:cxnLst/>
            <a:rect l="0" t="0" r="0" b="0"/>
            <a:pathLst>
              <a:path w="409847" h="194004">
                <a:moveTo>
                  <a:pt x="0" y="45568"/>
                </a:moveTo>
                <a:lnTo>
                  <a:pt x="0" y="35727"/>
                </a:lnTo>
                <a:lnTo>
                  <a:pt x="1270" y="35198"/>
                </a:lnTo>
                <a:lnTo>
                  <a:pt x="6069" y="34609"/>
                </a:lnTo>
                <a:lnTo>
                  <a:pt x="7856" y="35722"/>
                </a:lnTo>
                <a:lnTo>
                  <a:pt x="9047" y="37734"/>
                </a:lnTo>
                <a:lnTo>
                  <a:pt x="10960" y="44021"/>
                </a:lnTo>
                <a:lnTo>
                  <a:pt x="14608" y="48267"/>
                </a:lnTo>
                <a:lnTo>
                  <a:pt x="21230" y="55274"/>
                </a:lnTo>
                <a:lnTo>
                  <a:pt x="83825" y="117962"/>
                </a:lnTo>
                <a:lnTo>
                  <a:pt x="87633" y="120501"/>
                </a:lnTo>
                <a:lnTo>
                  <a:pt x="99061" y="125344"/>
                </a:lnTo>
                <a:lnTo>
                  <a:pt x="106681" y="130978"/>
                </a:lnTo>
                <a:lnTo>
                  <a:pt x="109221" y="134258"/>
                </a:lnTo>
                <a:lnTo>
                  <a:pt x="110914" y="137715"/>
                </a:lnTo>
                <a:lnTo>
                  <a:pt x="112043" y="141289"/>
                </a:lnTo>
                <a:lnTo>
                  <a:pt x="114065" y="143672"/>
                </a:lnTo>
                <a:lnTo>
                  <a:pt x="116684" y="145261"/>
                </a:lnTo>
                <a:lnTo>
                  <a:pt x="119700" y="146320"/>
                </a:lnTo>
                <a:lnTo>
                  <a:pt x="121710" y="148296"/>
                </a:lnTo>
                <a:lnTo>
                  <a:pt x="123050" y="150884"/>
                </a:lnTo>
                <a:lnTo>
                  <a:pt x="123944" y="153879"/>
                </a:lnTo>
                <a:lnTo>
                  <a:pt x="125809" y="155875"/>
                </a:lnTo>
                <a:lnTo>
                  <a:pt x="128323" y="157206"/>
                </a:lnTo>
                <a:lnTo>
                  <a:pt x="131269" y="158094"/>
                </a:lnTo>
                <a:lnTo>
                  <a:pt x="137929" y="162466"/>
                </a:lnTo>
                <a:lnTo>
                  <a:pt x="141483" y="165410"/>
                </a:lnTo>
                <a:lnTo>
                  <a:pt x="145122" y="168643"/>
                </a:lnTo>
                <a:lnTo>
                  <a:pt x="152552" y="175622"/>
                </a:lnTo>
                <a:lnTo>
                  <a:pt x="156311" y="177991"/>
                </a:lnTo>
                <a:lnTo>
                  <a:pt x="163876" y="180623"/>
                </a:lnTo>
                <a:lnTo>
                  <a:pt x="166401" y="182595"/>
                </a:lnTo>
                <a:lnTo>
                  <a:pt x="168084" y="185179"/>
                </a:lnTo>
                <a:lnTo>
                  <a:pt x="169206" y="188172"/>
                </a:lnTo>
                <a:lnTo>
                  <a:pt x="171224" y="190168"/>
                </a:lnTo>
                <a:lnTo>
                  <a:pt x="173840" y="191498"/>
                </a:lnTo>
                <a:lnTo>
                  <a:pt x="181095" y="193633"/>
                </a:lnTo>
                <a:lnTo>
                  <a:pt x="188419" y="194003"/>
                </a:lnTo>
                <a:lnTo>
                  <a:pt x="191653" y="192785"/>
                </a:lnTo>
                <a:lnTo>
                  <a:pt x="198633" y="188044"/>
                </a:lnTo>
                <a:lnTo>
                  <a:pt x="203635" y="184304"/>
                </a:lnTo>
                <a:lnTo>
                  <a:pt x="208191" y="183429"/>
                </a:lnTo>
                <a:lnTo>
                  <a:pt x="211184" y="183195"/>
                </a:lnTo>
                <a:lnTo>
                  <a:pt x="213180" y="181770"/>
                </a:lnTo>
                <a:lnTo>
                  <a:pt x="214510" y="179549"/>
                </a:lnTo>
                <a:lnTo>
                  <a:pt x="215397" y="176799"/>
                </a:lnTo>
                <a:lnTo>
                  <a:pt x="217258" y="174966"/>
                </a:lnTo>
                <a:lnTo>
                  <a:pt x="219769" y="173743"/>
                </a:lnTo>
                <a:lnTo>
                  <a:pt x="222713" y="172928"/>
                </a:lnTo>
                <a:lnTo>
                  <a:pt x="229370" y="168636"/>
                </a:lnTo>
                <a:lnTo>
                  <a:pt x="232924" y="165714"/>
                </a:lnTo>
                <a:lnTo>
                  <a:pt x="235293" y="162495"/>
                </a:lnTo>
                <a:lnTo>
                  <a:pt x="236872" y="159080"/>
                </a:lnTo>
                <a:lnTo>
                  <a:pt x="237925" y="155533"/>
                </a:lnTo>
                <a:lnTo>
                  <a:pt x="239897" y="151898"/>
                </a:lnTo>
                <a:lnTo>
                  <a:pt x="242481" y="148205"/>
                </a:lnTo>
                <a:lnTo>
                  <a:pt x="245475" y="144473"/>
                </a:lnTo>
                <a:lnTo>
                  <a:pt x="250010" y="139445"/>
                </a:lnTo>
                <a:lnTo>
                  <a:pt x="261822" y="127085"/>
                </a:lnTo>
                <a:lnTo>
                  <a:pt x="289132" y="99375"/>
                </a:lnTo>
                <a:lnTo>
                  <a:pt x="295625" y="94140"/>
                </a:lnTo>
                <a:lnTo>
                  <a:pt x="303764" y="88109"/>
                </a:lnTo>
                <a:lnTo>
                  <a:pt x="312999" y="81549"/>
                </a:lnTo>
                <a:lnTo>
                  <a:pt x="319156" y="75905"/>
                </a:lnTo>
                <a:lnTo>
                  <a:pt x="323261" y="70873"/>
                </a:lnTo>
                <a:lnTo>
                  <a:pt x="325998" y="66248"/>
                </a:lnTo>
                <a:lnTo>
                  <a:pt x="329092" y="63165"/>
                </a:lnTo>
                <a:lnTo>
                  <a:pt x="332425" y="61109"/>
                </a:lnTo>
                <a:lnTo>
                  <a:pt x="335917" y="59739"/>
                </a:lnTo>
                <a:lnTo>
                  <a:pt x="343183" y="54830"/>
                </a:lnTo>
                <a:lnTo>
                  <a:pt x="352129" y="47398"/>
                </a:lnTo>
                <a:lnTo>
                  <a:pt x="356739" y="42995"/>
                </a:lnTo>
                <a:lnTo>
                  <a:pt x="375445" y="24451"/>
                </a:lnTo>
                <a:lnTo>
                  <a:pt x="377297" y="23870"/>
                </a:lnTo>
                <a:lnTo>
                  <a:pt x="382741" y="23225"/>
                </a:lnTo>
                <a:lnTo>
                  <a:pt x="384701" y="21783"/>
                </a:lnTo>
                <a:lnTo>
                  <a:pt x="386007" y="19551"/>
                </a:lnTo>
                <a:lnTo>
                  <a:pt x="386879" y="16794"/>
                </a:lnTo>
                <a:lnTo>
                  <a:pt x="388729" y="14955"/>
                </a:lnTo>
                <a:lnTo>
                  <a:pt x="391233" y="13730"/>
                </a:lnTo>
                <a:lnTo>
                  <a:pt x="394172" y="12913"/>
                </a:lnTo>
                <a:lnTo>
                  <a:pt x="396132" y="11098"/>
                </a:lnTo>
                <a:lnTo>
                  <a:pt x="397438" y="8618"/>
                </a:lnTo>
                <a:lnTo>
                  <a:pt x="399534" y="1581"/>
                </a:lnTo>
                <a:lnTo>
                  <a:pt x="400977" y="1003"/>
                </a:lnTo>
                <a:lnTo>
                  <a:pt x="409846" y="0"/>
                </a:lnTo>
                <a:lnTo>
                  <a:pt x="409121" y="1220"/>
                </a:lnTo>
                <a:lnTo>
                  <a:pt x="404928" y="5961"/>
                </a:lnTo>
                <a:lnTo>
                  <a:pt x="402218" y="8915"/>
                </a:lnTo>
                <a:lnTo>
                  <a:pt x="400050" y="227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9"/>
          <p:cNvSpPr/>
          <p:nvPr/>
        </p:nvSpPr>
        <p:spPr>
          <a:xfrm>
            <a:off x="4491990" y="3737609"/>
            <a:ext cx="251461" cy="420650"/>
          </a:xfrm>
          <a:custGeom>
            <a:avLst/>
            <a:gdLst/>
            <a:ahLst/>
            <a:cxnLst/>
            <a:rect l="0" t="0" r="0" b="0"/>
            <a:pathLst>
              <a:path w="251461" h="420650">
                <a:moveTo>
                  <a:pt x="0" y="0"/>
                </a:moveTo>
                <a:lnTo>
                  <a:pt x="6068" y="12136"/>
                </a:lnTo>
                <a:lnTo>
                  <a:pt x="9046" y="21481"/>
                </a:lnTo>
                <a:lnTo>
                  <a:pt x="10723" y="33882"/>
                </a:lnTo>
                <a:lnTo>
                  <a:pt x="11116" y="42999"/>
                </a:lnTo>
                <a:lnTo>
                  <a:pt x="11388" y="70777"/>
                </a:lnTo>
                <a:lnTo>
                  <a:pt x="12672" y="75125"/>
                </a:lnTo>
                <a:lnTo>
                  <a:pt x="19276" y="87312"/>
                </a:lnTo>
                <a:lnTo>
                  <a:pt x="21267" y="95109"/>
                </a:lnTo>
                <a:lnTo>
                  <a:pt x="22387" y="106638"/>
                </a:lnTo>
                <a:lnTo>
                  <a:pt x="26036" y="117669"/>
                </a:lnTo>
                <a:lnTo>
                  <a:pt x="30621" y="129767"/>
                </a:lnTo>
                <a:lnTo>
                  <a:pt x="32659" y="139378"/>
                </a:lnTo>
                <a:lnTo>
                  <a:pt x="40338" y="151269"/>
                </a:lnTo>
                <a:lnTo>
                  <a:pt x="45942" y="157996"/>
                </a:lnTo>
                <a:lnTo>
                  <a:pt x="50948" y="163751"/>
                </a:lnTo>
                <a:lnTo>
                  <a:pt x="55555" y="168857"/>
                </a:lnTo>
                <a:lnTo>
                  <a:pt x="59897" y="173532"/>
                </a:lnTo>
                <a:lnTo>
                  <a:pt x="64061" y="176648"/>
                </a:lnTo>
                <a:lnTo>
                  <a:pt x="68107" y="178725"/>
                </a:lnTo>
                <a:lnTo>
                  <a:pt x="77658" y="182060"/>
                </a:lnTo>
                <a:lnTo>
                  <a:pt x="85381" y="182637"/>
                </a:lnTo>
                <a:lnTo>
                  <a:pt x="88670" y="181449"/>
                </a:lnTo>
                <a:lnTo>
                  <a:pt x="95712" y="176741"/>
                </a:lnTo>
                <a:lnTo>
                  <a:pt x="102726" y="171226"/>
                </a:lnTo>
                <a:lnTo>
                  <a:pt x="108309" y="165847"/>
                </a:lnTo>
                <a:lnTo>
                  <a:pt x="110306" y="162635"/>
                </a:lnTo>
                <a:lnTo>
                  <a:pt x="112525" y="155679"/>
                </a:lnTo>
                <a:lnTo>
                  <a:pt x="114386" y="153316"/>
                </a:lnTo>
                <a:lnTo>
                  <a:pt x="116898" y="151741"/>
                </a:lnTo>
                <a:lnTo>
                  <a:pt x="119842" y="150691"/>
                </a:lnTo>
                <a:lnTo>
                  <a:pt x="126499" y="146137"/>
                </a:lnTo>
                <a:lnTo>
                  <a:pt x="130053" y="143145"/>
                </a:lnTo>
                <a:lnTo>
                  <a:pt x="132421" y="138610"/>
                </a:lnTo>
                <a:lnTo>
                  <a:pt x="137025" y="120092"/>
                </a:lnTo>
                <a:lnTo>
                  <a:pt x="139610" y="113082"/>
                </a:lnTo>
                <a:lnTo>
                  <a:pt x="142603" y="105868"/>
                </a:lnTo>
                <a:lnTo>
                  <a:pt x="145929" y="94466"/>
                </a:lnTo>
                <a:lnTo>
                  <a:pt x="148677" y="83895"/>
                </a:lnTo>
                <a:lnTo>
                  <a:pt x="151188" y="77520"/>
                </a:lnTo>
                <a:lnTo>
                  <a:pt x="156094" y="64934"/>
                </a:lnTo>
                <a:lnTo>
                  <a:pt x="158275" y="55106"/>
                </a:lnTo>
                <a:lnTo>
                  <a:pt x="162631" y="46505"/>
                </a:lnTo>
                <a:lnTo>
                  <a:pt x="169708" y="36703"/>
                </a:lnTo>
                <a:lnTo>
                  <a:pt x="170675" y="31976"/>
                </a:lnTo>
                <a:lnTo>
                  <a:pt x="171297" y="24661"/>
                </a:lnTo>
                <a:lnTo>
                  <a:pt x="172618" y="24061"/>
                </a:lnTo>
                <a:lnTo>
                  <a:pt x="177472" y="23394"/>
                </a:lnTo>
                <a:lnTo>
                  <a:pt x="179274" y="24486"/>
                </a:lnTo>
                <a:lnTo>
                  <a:pt x="180476" y="26484"/>
                </a:lnTo>
                <a:lnTo>
                  <a:pt x="181277" y="29086"/>
                </a:lnTo>
                <a:lnTo>
                  <a:pt x="183082" y="30821"/>
                </a:lnTo>
                <a:lnTo>
                  <a:pt x="185554" y="31977"/>
                </a:lnTo>
                <a:lnTo>
                  <a:pt x="192580" y="33834"/>
                </a:lnTo>
                <a:lnTo>
                  <a:pt x="199865" y="40223"/>
                </a:lnTo>
                <a:lnTo>
                  <a:pt x="206515" y="50051"/>
                </a:lnTo>
                <a:lnTo>
                  <a:pt x="213704" y="61615"/>
                </a:lnTo>
                <a:lnTo>
                  <a:pt x="221133" y="70988"/>
                </a:lnTo>
                <a:lnTo>
                  <a:pt x="225281" y="79387"/>
                </a:lnTo>
                <a:lnTo>
                  <a:pt x="227125" y="88623"/>
                </a:lnTo>
                <a:lnTo>
                  <a:pt x="227944" y="101195"/>
                </a:lnTo>
                <a:lnTo>
                  <a:pt x="228308" y="111863"/>
                </a:lnTo>
                <a:lnTo>
                  <a:pt x="229740" y="124647"/>
                </a:lnTo>
                <a:lnTo>
                  <a:pt x="231900" y="135168"/>
                </a:lnTo>
                <a:lnTo>
                  <a:pt x="234610" y="147262"/>
                </a:lnTo>
                <a:lnTo>
                  <a:pt x="236417" y="156595"/>
                </a:lnTo>
                <a:lnTo>
                  <a:pt x="237621" y="164087"/>
                </a:lnTo>
                <a:lnTo>
                  <a:pt x="238424" y="170351"/>
                </a:lnTo>
                <a:lnTo>
                  <a:pt x="237689" y="182148"/>
                </a:lnTo>
                <a:lnTo>
                  <a:pt x="235929" y="197632"/>
                </a:lnTo>
                <a:lnTo>
                  <a:pt x="231857" y="228807"/>
                </a:lnTo>
                <a:lnTo>
                  <a:pt x="230771" y="238898"/>
                </a:lnTo>
                <a:lnTo>
                  <a:pt x="230047" y="246895"/>
                </a:lnTo>
                <a:lnTo>
                  <a:pt x="229565" y="254767"/>
                </a:lnTo>
                <a:lnTo>
                  <a:pt x="229029" y="270287"/>
                </a:lnTo>
                <a:lnTo>
                  <a:pt x="227616" y="277981"/>
                </a:lnTo>
                <a:lnTo>
                  <a:pt x="225404" y="285651"/>
                </a:lnTo>
                <a:lnTo>
                  <a:pt x="222659" y="293305"/>
                </a:lnTo>
                <a:lnTo>
                  <a:pt x="220829" y="300946"/>
                </a:lnTo>
                <a:lnTo>
                  <a:pt x="219610" y="308581"/>
                </a:lnTo>
                <a:lnTo>
                  <a:pt x="218796" y="316211"/>
                </a:lnTo>
                <a:lnTo>
                  <a:pt x="214506" y="328075"/>
                </a:lnTo>
                <a:lnTo>
                  <a:pt x="211584" y="333017"/>
                </a:lnTo>
                <a:lnTo>
                  <a:pt x="208337" y="345281"/>
                </a:lnTo>
                <a:lnTo>
                  <a:pt x="207471" y="352108"/>
                </a:lnTo>
                <a:lnTo>
                  <a:pt x="203122" y="363079"/>
                </a:lnTo>
                <a:lnTo>
                  <a:pt x="198226" y="372189"/>
                </a:lnTo>
                <a:lnTo>
                  <a:pt x="194200" y="384457"/>
                </a:lnTo>
                <a:lnTo>
                  <a:pt x="188758" y="392274"/>
                </a:lnTo>
                <a:lnTo>
                  <a:pt x="182106" y="399981"/>
                </a:lnTo>
                <a:lnTo>
                  <a:pt x="174915" y="407639"/>
                </a:lnTo>
                <a:lnTo>
                  <a:pt x="167487" y="415277"/>
                </a:lnTo>
                <a:lnTo>
                  <a:pt x="162458" y="417821"/>
                </a:lnTo>
                <a:lnTo>
                  <a:pt x="156565" y="419517"/>
                </a:lnTo>
                <a:lnTo>
                  <a:pt x="150096" y="420649"/>
                </a:lnTo>
                <a:lnTo>
                  <a:pt x="145784" y="420132"/>
                </a:lnTo>
                <a:lnTo>
                  <a:pt x="142910" y="418519"/>
                </a:lnTo>
                <a:lnTo>
                  <a:pt x="140993" y="416172"/>
                </a:lnTo>
                <a:lnTo>
                  <a:pt x="137175" y="413339"/>
                </a:lnTo>
                <a:lnTo>
                  <a:pt x="132090" y="410179"/>
                </a:lnTo>
                <a:lnTo>
                  <a:pt x="126159" y="406803"/>
                </a:lnTo>
                <a:lnTo>
                  <a:pt x="120936" y="402012"/>
                </a:lnTo>
                <a:lnTo>
                  <a:pt x="116184" y="396278"/>
                </a:lnTo>
                <a:lnTo>
                  <a:pt x="108787" y="384404"/>
                </a:lnTo>
                <a:lnTo>
                  <a:pt x="105499" y="374893"/>
                </a:lnTo>
                <a:lnTo>
                  <a:pt x="103649" y="362398"/>
                </a:lnTo>
                <a:lnTo>
                  <a:pt x="103389" y="355899"/>
                </a:lnTo>
                <a:lnTo>
                  <a:pt x="103023" y="329819"/>
                </a:lnTo>
                <a:lnTo>
                  <a:pt x="102938" y="313379"/>
                </a:lnTo>
                <a:lnTo>
                  <a:pt x="104185" y="305440"/>
                </a:lnTo>
                <a:lnTo>
                  <a:pt x="106287" y="297607"/>
                </a:lnTo>
                <a:lnTo>
                  <a:pt x="108958" y="289845"/>
                </a:lnTo>
                <a:lnTo>
                  <a:pt x="115312" y="277833"/>
                </a:lnTo>
                <a:lnTo>
                  <a:pt x="118785" y="272852"/>
                </a:lnTo>
                <a:lnTo>
                  <a:pt x="122643" y="260545"/>
                </a:lnTo>
                <a:lnTo>
                  <a:pt x="123672" y="253707"/>
                </a:lnTo>
                <a:lnTo>
                  <a:pt x="128202" y="242722"/>
                </a:lnTo>
                <a:lnTo>
                  <a:pt x="131188" y="238015"/>
                </a:lnTo>
                <a:lnTo>
                  <a:pt x="135718" y="233607"/>
                </a:lnTo>
                <a:lnTo>
                  <a:pt x="141279" y="229398"/>
                </a:lnTo>
                <a:lnTo>
                  <a:pt x="147526" y="225322"/>
                </a:lnTo>
                <a:lnTo>
                  <a:pt x="154230" y="221335"/>
                </a:lnTo>
                <a:lnTo>
                  <a:pt x="161240" y="217407"/>
                </a:lnTo>
                <a:lnTo>
                  <a:pt x="168453" y="213518"/>
                </a:lnTo>
                <a:lnTo>
                  <a:pt x="174532" y="209655"/>
                </a:lnTo>
                <a:lnTo>
                  <a:pt x="179855" y="205811"/>
                </a:lnTo>
                <a:lnTo>
                  <a:pt x="184673" y="201977"/>
                </a:lnTo>
                <a:lnTo>
                  <a:pt x="189155" y="199422"/>
                </a:lnTo>
                <a:lnTo>
                  <a:pt x="193413" y="197718"/>
                </a:lnTo>
                <a:lnTo>
                  <a:pt x="197522" y="196582"/>
                </a:lnTo>
                <a:lnTo>
                  <a:pt x="201531" y="195825"/>
                </a:lnTo>
                <a:lnTo>
                  <a:pt x="209373" y="194984"/>
                </a:lnTo>
                <a:lnTo>
                  <a:pt x="214511" y="194759"/>
                </a:lnTo>
                <a:lnTo>
                  <a:pt x="236167" y="194370"/>
                </a:lnTo>
                <a:lnTo>
                  <a:pt x="238725" y="195620"/>
                </a:lnTo>
                <a:lnTo>
                  <a:pt x="241700" y="197724"/>
                </a:lnTo>
                <a:lnTo>
                  <a:pt x="251460" y="2057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0"/>
          <p:cNvSpPr/>
          <p:nvPr/>
        </p:nvSpPr>
        <p:spPr>
          <a:xfrm>
            <a:off x="4812029" y="3566159"/>
            <a:ext cx="102868" cy="137145"/>
          </a:xfrm>
          <a:custGeom>
            <a:avLst/>
            <a:gdLst/>
            <a:ahLst/>
            <a:cxnLst/>
            <a:rect l="0" t="0" r="0" b="0"/>
            <a:pathLst>
              <a:path w="102868" h="137145">
                <a:moveTo>
                  <a:pt x="45721" y="68580"/>
                </a:moveTo>
                <a:lnTo>
                  <a:pt x="35879" y="48898"/>
                </a:lnTo>
                <a:lnTo>
                  <a:pt x="34080" y="47839"/>
                </a:lnTo>
                <a:lnTo>
                  <a:pt x="31610" y="47133"/>
                </a:lnTo>
                <a:lnTo>
                  <a:pt x="28693" y="46662"/>
                </a:lnTo>
                <a:lnTo>
                  <a:pt x="26749" y="47618"/>
                </a:lnTo>
                <a:lnTo>
                  <a:pt x="25453" y="49526"/>
                </a:lnTo>
                <a:lnTo>
                  <a:pt x="24589" y="52067"/>
                </a:lnTo>
                <a:lnTo>
                  <a:pt x="24013" y="55032"/>
                </a:lnTo>
                <a:lnTo>
                  <a:pt x="23628" y="58278"/>
                </a:lnTo>
                <a:lnTo>
                  <a:pt x="23012" y="66546"/>
                </a:lnTo>
                <a:lnTo>
                  <a:pt x="22928" y="71063"/>
                </a:lnTo>
                <a:lnTo>
                  <a:pt x="22862" y="96882"/>
                </a:lnTo>
                <a:lnTo>
                  <a:pt x="24131" y="100148"/>
                </a:lnTo>
                <a:lnTo>
                  <a:pt x="26248" y="103596"/>
                </a:lnTo>
                <a:lnTo>
                  <a:pt x="32702" y="112186"/>
                </a:lnTo>
                <a:lnTo>
                  <a:pt x="34501" y="114160"/>
                </a:lnTo>
                <a:lnTo>
                  <a:pt x="39888" y="119741"/>
                </a:lnTo>
                <a:lnTo>
                  <a:pt x="41832" y="123008"/>
                </a:lnTo>
                <a:lnTo>
                  <a:pt x="43128" y="126455"/>
                </a:lnTo>
                <a:lnTo>
                  <a:pt x="45209" y="135046"/>
                </a:lnTo>
                <a:lnTo>
                  <a:pt x="46649" y="135751"/>
                </a:lnTo>
                <a:lnTo>
                  <a:pt x="48880" y="136221"/>
                </a:lnTo>
                <a:lnTo>
                  <a:pt x="51637" y="136534"/>
                </a:lnTo>
                <a:lnTo>
                  <a:pt x="54745" y="136743"/>
                </a:lnTo>
                <a:lnTo>
                  <a:pt x="58087" y="136882"/>
                </a:lnTo>
                <a:lnTo>
                  <a:pt x="66508" y="137105"/>
                </a:lnTo>
                <a:lnTo>
                  <a:pt x="74034" y="137144"/>
                </a:lnTo>
                <a:lnTo>
                  <a:pt x="77296" y="135880"/>
                </a:lnTo>
                <a:lnTo>
                  <a:pt x="80741" y="133767"/>
                </a:lnTo>
                <a:lnTo>
                  <a:pt x="89327" y="127318"/>
                </a:lnTo>
                <a:lnTo>
                  <a:pt x="91302" y="126789"/>
                </a:lnTo>
                <a:lnTo>
                  <a:pt x="93888" y="126436"/>
                </a:lnTo>
                <a:lnTo>
                  <a:pt x="96882" y="126201"/>
                </a:lnTo>
                <a:lnTo>
                  <a:pt x="98878" y="124774"/>
                </a:lnTo>
                <a:lnTo>
                  <a:pt x="100209" y="122553"/>
                </a:lnTo>
                <a:lnTo>
                  <a:pt x="101096" y="119802"/>
                </a:lnTo>
                <a:lnTo>
                  <a:pt x="101688" y="116698"/>
                </a:lnTo>
                <a:lnTo>
                  <a:pt x="102082" y="113359"/>
                </a:lnTo>
                <a:lnTo>
                  <a:pt x="102715" y="104942"/>
                </a:lnTo>
                <a:lnTo>
                  <a:pt x="102867" y="53020"/>
                </a:lnTo>
                <a:lnTo>
                  <a:pt x="101598" y="49317"/>
                </a:lnTo>
                <a:lnTo>
                  <a:pt x="99482" y="45578"/>
                </a:lnTo>
                <a:lnTo>
                  <a:pt x="96802" y="41815"/>
                </a:lnTo>
                <a:lnTo>
                  <a:pt x="95014" y="38037"/>
                </a:lnTo>
                <a:lnTo>
                  <a:pt x="93823" y="34248"/>
                </a:lnTo>
                <a:lnTo>
                  <a:pt x="93029" y="30452"/>
                </a:lnTo>
                <a:lnTo>
                  <a:pt x="91229" y="26652"/>
                </a:lnTo>
                <a:lnTo>
                  <a:pt x="88760" y="22848"/>
                </a:lnTo>
                <a:lnTo>
                  <a:pt x="85843" y="19042"/>
                </a:lnTo>
                <a:lnTo>
                  <a:pt x="82629" y="16505"/>
                </a:lnTo>
                <a:lnTo>
                  <a:pt x="79216" y="14813"/>
                </a:lnTo>
                <a:lnTo>
                  <a:pt x="75671" y="13686"/>
                </a:lnTo>
                <a:lnTo>
                  <a:pt x="72037" y="11664"/>
                </a:lnTo>
                <a:lnTo>
                  <a:pt x="68345" y="9046"/>
                </a:lnTo>
                <a:lnTo>
                  <a:pt x="64614" y="6031"/>
                </a:lnTo>
                <a:lnTo>
                  <a:pt x="60856" y="4021"/>
                </a:lnTo>
                <a:lnTo>
                  <a:pt x="57081" y="2681"/>
                </a:lnTo>
                <a:lnTo>
                  <a:pt x="53294" y="1787"/>
                </a:lnTo>
                <a:lnTo>
                  <a:pt x="49500" y="1192"/>
                </a:lnTo>
                <a:lnTo>
                  <a:pt x="45700" y="794"/>
                </a:lnTo>
                <a:lnTo>
                  <a:pt x="41897" y="530"/>
                </a:lnTo>
                <a:lnTo>
                  <a:pt x="38091" y="353"/>
                </a:lnTo>
                <a:lnTo>
                  <a:pt x="30476" y="15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1"/>
          <p:cNvSpPr/>
          <p:nvPr/>
        </p:nvSpPr>
        <p:spPr>
          <a:xfrm>
            <a:off x="3680459" y="3680459"/>
            <a:ext cx="194312" cy="274321"/>
          </a:xfrm>
          <a:custGeom>
            <a:avLst/>
            <a:gdLst/>
            <a:ahLst/>
            <a:cxnLst/>
            <a:rect l="0" t="0" r="0" b="0"/>
            <a:pathLst>
              <a:path w="194312" h="274321">
                <a:moveTo>
                  <a:pt x="0" y="0"/>
                </a:moveTo>
                <a:lnTo>
                  <a:pt x="0" y="12136"/>
                </a:lnTo>
                <a:lnTo>
                  <a:pt x="1270" y="15711"/>
                </a:lnTo>
                <a:lnTo>
                  <a:pt x="3387" y="18094"/>
                </a:lnTo>
                <a:lnTo>
                  <a:pt x="6069" y="19683"/>
                </a:lnTo>
                <a:lnTo>
                  <a:pt x="7856" y="22012"/>
                </a:lnTo>
                <a:lnTo>
                  <a:pt x="9047" y="24835"/>
                </a:lnTo>
                <a:lnTo>
                  <a:pt x="9842" y="27987"/>
                </a:lnTo>
                <a:lnTo>
                  <a:pt x="14111" y="34875"/>
                </a:lnTo>
                <a:lnTo>
                  <a:pt x="17028" y="38491"/>
                </a:lnTo>
                <a:lnTo>
                  <a:pt x="20242" y="42171"/>
                </a:lnTo>
                <a:lnTo>
                  <a:pt x="23655" y="45894"/>
                </a:lnTo>
                <a:lnTo>
                  <a:pt x="27200" y="49646"/>
                </a:lnTo>
                <a:lnTo>
                  <a:pt x="29564" y="53417"/>
                </a:lnTo>
                <a:lnTo>
                  <a:pt x="32190" y="60995"/>
                </a:lnTo>
                <a:lnTo>
                  <a:pt x="35430" y="67333"/>
                </a:lnTo>
                <a:lnTo>
                  <a:pt x="40130" y="75369"/>
                </a:lnTo>
                <a:lnTo>
                  <a:pt x="45803" y="84536"/>
                </a:lnTo>
                <a:lnTo>
                  <a:pt x="50856" y="91918"/>
                </a:lnTo>
                <a:lnTo>
                  <a:pt x="55494" y="98109"/>
                </a:lnTo>
                <a:lnTo>
                  <a:pt x="59856" y="103506"/>
                </a:lnTo>
                <a:lnTo>
                  <a:pt x="64034" y="108374"/>
                </a:lnTo>
                <a:lnTo>
                  <a:pt x="68090" y="112890"/>
                </a:lnTo>
                <a:lnTo>
                  <a:pt x="72063" y="117170"/>
                </a:lnTo>
                <a:lnTo>
                  <a:pt x="75983" y="122563"/>
                </a:lnTo>
                <a:lnTo>
                  <a:pt x="79865" y="128699"/>
                </a:lnTo>
                <a:lnTo>
                  <a:pt x="83724" y="135329"/>
                </a:lnTo>
                <a:lnTo>
                  <a:pt x="88836" y="142290"/>
                </a:lnTo>
                <a:lnTo>
                  <a:pt x="94784" y="149470"/>
                </a:lnTo>
                <a:lnTo>
                  <a:pt x="101290" y="156797"/>
                </a:lnTo>
                <a:lnTo>
                  <a:pt x="106897" y="164222"/>
                </a:lnTo>
                <a:lnTo>
                  <a:pt x="111904" y="171711"/>
                </a:lnTo>
                <a:lnTo>
                  <a:pt x="116513" y="179244"/>
                </a:lnTo>
                <a:lnTo>
                  <a:pt x="120856" y="185536"/>
                </a:lnTo>
                <a:lnTo>
                  <a:pt x="125021" y="191001"/>
                </a:lnTo>
                <a:lnTo>
                  <a:pt x="129067" y="195914"/>
                </a:lnTo>
                <a:lnTo>
                  <a:pt x="133035" y="200460"/>
                </a:lnTo>
                <a:lnTo>
                  <a:pt x="136950" y="204760"/>
                </a:lnTo>
                <a:lnTo>
                  <a:pt x="144687" y="212925"/>
                </a:lnTo>
                <a:lnTo>
                  <a:pt x="163818" y="232353"/>
                </a:lnTo>
                <a:lnTo>
                  <a:pt x="166362" y="236182"/>
                </a:lnTo>
                <a:lnTo>
                  <a:pt x="169189" y="243823"/>
                </a:lnTo>
                <a:lnTo>
                  <a:pt x="173832" y="251453"/>
                </a:lnTo>
                <a:lnTo>
                  <a:pt x="181093" y="260631"/>
                </a:lnTo>
                <a:lnTo>
                  <a:pt x="185473" y="265273"/>
                </a:lnTo>
                <a:lnTo>
                  <a:pt x="194311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2"/>
          <p:cNvSpPr/>
          <p:nvPr/>
        </p:nvSpPr>
        <p:spPr>
          <a:xfrm>
            <a:off x="3669029" y="3774935"/>
            <a:ext cx="113507" cy="214136"/>
          </a:xfrm>
          <a:custGeom>
            <a:avLst/>
            <a:gdLst/>
            <a:ahLst/>
            <a:cxnLst/>
            <a:rect l="0" t="0" r="0" b="0"/>
            <a:pathLst>
              <a:path w="113507" h="214136">
                <a:moveTo>
                  <a:pt x="113506" y="0"/>
                </a:moveTo>
                <a:lnTo>
                  <a:pt x="105189" y="15854"/>
                </a:lnTo>
                <a:lnTo>
                  <a:pt x="100606" y="24798"/>
                </a:lnTo>
                <a:lnTo>
                  <a:pt x="46813" y="122138"/>
                </a:lnTo>
                <a:lnTo>
                  <a:pt x="42639" y="131214"/>
                </a:lnTo>
                <a:lnTo>
                  <a:pt x="39856" y="138534"/>
                </a:lnTo>
                <a:lnTo>
                  <a:pt x="38001" y="144684"/>
                </a:lnTo>
                <a:lnTo>
                  <a:pt x="34224" y="151324"/>
                </a:lnTo>
                <a:lnTo>
                  <a:pt x="29166" y="158291"/>
                </a:lnTo>
                <a:lnTo>
                  <a:pt x="23254" y="165476"/>
                </a:lnTo>
                <a:lnTo>
                  <a:pt x="19313" y="171535"/>
                </a:lnTo>
                <a:lnTo>
                  <a:pt x="16685" y="176845"/>
                </a:lnTo>
                <a:lnTo>
                  <a:pt x="14934" y="181655"/>
                </a:lnTo>
                <a:lnTo>
                  <a:pt x="9601" y="190386"/>
                </a:lnTo>
                <a:lnTo>
                  <a:pt x="6401" y="194492"/>
                </a:lnTo>
                <a:lnTo>
                  <a:pt x="2845" y="202441"/>
                </a:lnTo>
                <a:lnTo>
                  <a:pt x="0" y="2141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3"/>
          <p:cNvSpPr/>
          <p:nvPr/>
        </p:nvSpPr>
        <p:spPr>
          <a:xfrm>
            <a:off x="3749040" y="3589020"/>
            <a:ext cx="160020" cy="205740"/>
          </a:xfrm>
          <a:custGeom>
            <a:avLst/>
            <a:gdLst/>
            <a:ahLst/>
            <a:cxnLst/>
            <a:rect l="0" t="0" r="0" b="0"/>
            <a:pathLst>
              <a:path w="160020" h="205740">
                <a:moveTo>
                  <a:pt x="0" y="205739"/>
                </a:moveTo>
                <a:lnTo>
                  <a:pt x="6068" y="205739"/>
                </a:lnTo>
                <a:lnTo>
                  <a:pt x="7855" y="204469"/>
                </a:lnTo>
                <a:lnTo>
                  <a:pt x="9046" y="202353"/>
                </a:lnTo>
                <a:lnTo>
                  <a:pt x="11290" y="194780"/>
                </a:lnTo>
                <a:lnTo>
                  <a:pt x="14754" y="191132"/>
                </a:lnTo>
                <a:lnTo>
                  <a:pt x="21258" y="184509"/>
                </a:lnTo>
                <a:lnTo>
                  <a:pt x="22148" y="180217"/>
                </a:lnTo>
                <a:lnTo>
                  <a:pt x="22543" y="174076"/>
                </a:lnTo>
                <a:lnTo>
                  <a:pt x="22719" y="167114"/>
                </a:lnTo>
                <a:lnTo>
                  <a:pt x="24036" y="163479"/>
                </a:lnTo>
                <a:lnTo>
                  <a:pt x="26184" y="159786"/>
                </a:lnTo>
                <a:lnTo>
                  <a:pt x="28885" y="156054"/>
                </a:lnTo>
                <a:lnTo>
                  <a:pt x="31957" y="152296"/>
                </a:lnTo>
                <a:lnTo>
                  <a:pt x="35275" y="148520"/>
                </a:lnTo>
                <a:lnTo>
                  <a:pt x="38756" y="144733"/>
                </a:lnTo>
                <a:lnTo>
                  <a:pt x="41077" y="140939"/>
                </a:lnTo>
                <a:lnTo>
                  <a:pt x="42625" y="137139"/>
                </a:lnTo>
                <a:lnTo>
                  <a:pt x="43656" y="133336"/>
                </a:lnTo>
                <a:lnTo>
                  <a:pt x="45614" y="130801"/>
                </a:lnTo>
                <a:lnTo>
                  <a:pt x="48189" y="129110"/>
                </a:lnTo>
                <a:lnTo>
                  <a:pt x="51176" y="127983"/>
                </a:lnTo>
                <a:lnTo>
                  <a:pt x="54437" y="124692"/>
                </a:lnTo>
                <a:lnTo>
                  <a:pt x="57881" y="119958"/>
                </a:lnTo>
                <a:lnTo>
                  <a:pt x="61447" y="114262"/>
                </a:lnTo>
                <a:lnTo>
                  <a:pt x="65095" y="109194"/>
                </a:lnTo>
                <a:lnTo>
                  <a:pt x="68797" y="104546"/>
                </a:lnTo>
                <a:lnTo>
                  <a:pt x="72534" y="100177"/>
                </a:lnTo>
                <a:lnTo>
                  <a:pt x="75026" y="95994"/>
                </a:lnTo>
                <a:lnTo>
                  <a:pt x="76687" y="91936"/>
                </a:lnTo>
                <a:lnTo>
                  <a:pt x="77795" y="87960"/>
                </a:lnTo>
                <a:lnTo>
                  <a:pt x="79803" y="84040"/>
                </a:lnTo>
                <a:lnTo>
                  <a:pt x="82412" y="80157"/>
                </a:lnTo>
                <a:lnTo>
                  <a:pt x="89656" y="70866"/>
                </a:lnTo>
                <a:lnTo>
                  <a:pt x="97420" y="62822"/>
                </a:lnTo>
                <a:lnTo>
                  <a:pt x="103047" y="57122"/>
                </a:lnTo>
                <a:lnTo>
                  <a:pt x="108067" y="53321"/>
                </a:lnTo>
                <a:lnTo>
                  <a:pt x="112685" y="50787"/>
                </a:lnTo>
                <a:lnTo>
                  <a:pt x="117033" y="49098"/>
                </a:lnTo>
                <a:lnTo>
                  <a:pt x="119932" y="46702"/>
                </a:lnTo>
                <a:lnTo>
                  <a:pt x="121865" y="43834"/>
                </a:lnTo>
                <a:lnTo>
                  <a:pt x="123153" y="40653"/>
                </a:lnTo>
                <a:lnTo>
                  <a:pt x="125282" y="38532"/>
                </a:lnTo>
                <a:lnTo>
                  <a:pt x="127971" y="37117"/>
                </a:lnTo>
                <a:lnTo>
                  <a:pt x="131034" y="36175"/>
                </a:lnTo>
                <a:lnTo>
                  <a:pt x="133076" y="34277"/>
                </a:lnTo>
                <a:lnTo>
                  <a:pt x="134437" y="31741"/>
                </a:lnTo>
                <a:lnTo>
                  <a:pt x="135344" y="28780"/>
                </a:lnTo>
                <a:lnTo>
                  <a:pt x="137220" y="26806"/>
                </a:lnTo>
                <a:lnTo>
                  <a:pt x="139740" y="25491"/>
                </a:lnTo>
                <a:lnTo>
                  <a:pt x="146841" y="23379"/>
                </a:lnTo>
                <a:lnTo>
                  <a:pt x="147424" y="21936"/>
                </a:lnTo>
                <a:lnTo>
                  <a:pt x="148072" y="16946"/>
                </a:lnTo>
                <a:lnTo>
                  <a:pt x="149514" y="15107"/>
                </a:lnTo>
                <a:lnTo>
                  <a:pt x="151746" y="13881"/>
                </a:lnTo>
                <a:lnTo>
                  <a:pt x="158385" y="11914"/>
                </a:lnTo>
                <a:lnTo>
                  <a:pt x="158930" y="10482"/>
                </a:lnTo>
                <a:lnTo>
                  <a:pt x="159293" y="8258"/>
                </a:lnTo>
                <a:lnTo>
                  <a:pt x="16001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4"/>
          <p:cNvSpPr/>
          <p:nvPr/>
        </p:nvSpPr>
        <p:spPr>
          <a:xfrm>
            <a:off x="3989070" y="3463806"/>
            <a:ext cx="125676" cy="90912"/>
          </a:xfrm>
          <a:custGeom>
            <a:avLst/>
            <a:gdLst/>
            <a:ahLst/>
            <a:cxnLst/>
            <a:rect l="0" t="0" r="0" b="0"/>
            <a:pathLst>
              <a:path w="125676" h="90912">
                <a:moveTo>
                  <a:pt x="0" y="22344"/>
                </a:moveTo>
                <a:lnTo>
                  <a:pt x="0" y="32184"/>
                </a:lnTo>
                <a:lnTo>
                  <a:pt x="1270" y="33984"/>
                </a:lnTo>
                <a:lnTo>
                  <a:pt x="3386" y="36454"/>
                </a:lnTo>
                <a:lnTo>
                  <a:pt x="9841" y="43475"/>
                </a:lnTo>
                <a:lnTo>
                  <a:pt x="10371" y="45321"/>
                </a:lnTo>
                <a:lnTo>
                  <a:pt x="10723" y="47822"/>
                </a:lnTo>
                <a:lnTo>
                  <a:pt x="10959" y="50759"/>
                </a:lnTo>
                <a:lnTo>
                  <a:pt x="11116" y="53987"/>
                </a:lnTo>
                <a:lnTo>
                  <a:pt x="11290" y="60961"/>
                </a:lnTo>
                <a:lnTo>
                  <a:pt x="12607" y="63328"/>
                </a:lnTo>
                <a:lnTo>
                  <a:pt x="14754" y="64907"/>
                </a:lnTo>
                <a:lnTo>
                  <a:pt x="17456" y="65959"/>
                </a:lnTo>
                <a:lnTo>
                  <a:pt x="19257" y="67931"/>
                </a:lnTo>
                <a:lnTo>
                  <a:pt x="20458" y="70515"/>
                </a:lnTo>
                <a:lnTo>
                  <a:pt x="21258" y="73508"/>
                </a:lnTo>
                <a:lnTo>
                  <a:pt x="23062" y="75503"/>
                </a:lnTo>
                <a:lnTo>
                  <a:pt x="25534" y="76833"/>
                </a:lnTo>
                <a:lnTo>
                  <a:pt x="28453" y="77720"/>
                </a:lnTo>
                <a:lnTo>
                  <a:pt x="31669" y="78311"/>
                </a:lnTo>
                <a:lnTo>
                  <a:pt x="35082" y="78705"/>
                </a:lnTo>
                <a:lnTo>
                  <a:pt x="38628" y="78968"/>
                </a:lnTo>
                <a:lnTo>
                  <a:pt x="40992" y="80413"/>
                </a:lnTo>
                <a:lnTo>
                  <a:pt x="42568" y="82647"/>
                </a:lnTo>
                <a:lnTo>
                  <a:pt x="43618" y="85406"/>
                </a:lnTo>
                <a:lnTo>
                  <a:pt x="45589" y="87245"/>
                </a:lnTo>
                <a:lnTo>
                  <a:pt x="48172" y="88471"/>
                </a:lnTo>
                <a:lnTo>
                  <a:pt x="55376" y="90439"/>
                </a:lnTo>
                <a:lnTo>
                  <a:pt x="57238" y="90601"/>
                </a:lnTo>
                <a:lnTo>
                  <a:pt x="59748" y="90708"/>
                </a:lnTo>
                <a:lnTo>
                  <a:pt x="65924" y="90828"/>
                </a:lnTo>
                <a:lnTo>
                  <a:pt x="83972" y="90911"/>
                </a:lnTo>
                <a:lnTo>
                  <a:pt x="86461" y="89645"/>
                </a:lnTo>
                <a:lnTo>
                  <a:pt x="88121" y="87531"/>
                </a:lnTo>
                <a:lnTo>
                  <a:pt x="89227" y="84852"/>
                </a:lnTo>
                <a:lnTo>
                  <a:pt x="91234" y="83066"/>
                </a:lnTo>
                <a:lnTo>
                  <a:pt x="93843" y="81875"/>
                </a:lnTo>
                <a:lnTo>
                  <a:pt x="101086" y="79964"/>
                </a:lnTo>
                <a:lnTo>
                  <a:pt x="102951" y="78537"/>
                </a:lnTo>
                <a:lnTo>
                  <a:pt x="105464" y="76316"/>
                </a:lnTo>
                <a:lnTo>
                  <a:pt x="111643" y="70461"/>
                </a:lnTo>
                <a:lnTo>
                  <a:pt x="123624" y="58705"/>
                </a:lnTo>
                <a:lnTo>
                  <a:pt x="124326" y="56745"/>
                </a:lnTo>
                <a:lnTo>
                  <a:pt x="124794" y="54168"/>
                </a:lnTo>
                <a:lnTo>
                  <a:pt x="125545" y="46974"/>
                </a:lnTo>
                <a:lnTo>
                  <a:pt x="125606" y="45114"/>
                </a:lnTo>
                <a:lnTo>
                  <a:pt x="125675" y="39660"/>
                </a:lnTo>
                <a:lnTo>
                  <a:pt x="124423" y="36428"/>
                </a:lnTo>
                <a:lnTo>
                  <a:pt x="122318" y="33003"/>
                </a:lnTo>
                <a:lnTo>
                  <a:pt x="115884" y="24449"/>
                </a:lnTo>
                <a:lnTo>
                  <a:pt x="115355" y="22477"/>
                </a:lnTo>
                <a:lnTo>
                  <a:pt x="115003" y="19892"/>
                </a:lnTo>
                <a:lnTo>
                  <a:pt x="114769" y="16900"/>
                </a:lnTo>
                <a:lnTo>
                  <a:pt x="113342" y="14904"/>
                </a:lnTo>
                <a:lnTo>
                  <a:pt x="111121" y="13574"/>
                </a:lnTo>
                <a:lnTo>
                  <a:pt x="108371" y="12687"/>
                </a:lnTo>
                <a:lnTo>
                  <a:pt x="106537" y="10826"/>
                </a:lnTo>
                <a:lnTo>
                  <a:pt x="105315" y="8315"/>
                </a:lnTo>
                <a:lnTo>
                  <a:pt x="104499" y="5371"/>
                </a:lnTo>
                <a:lnTo>
                  <a:pt x="102686" y="3409"/>
                </a:lnTo>
                <a:lnTo>
                  <a:pt x="100207" y="2100"/>
                </a:lnTo>
                <a:lnTo>
                  <a:pt x="97285" y="1228"/>
                </a:lnTo>
                <a:lnTo>
                  <a:pt x="94066" y="646"/>
                </a:lnTo>
                <a:lnTo>
                  <a:pt x="90651" y="259"/>
                </a:lnTo>
                <a:lnTo>
                  <a:pt x="87104" y="0"/>
                </a:lnTo>
                <a:lnTo>
                  <a:pt x="82199" y="1098"/>
                </a:lnTo>
                <a:lnTo>
                  <a:pt x="76389" y="3100"/>
                </a:lnTo>
                <a:lnTo>
                  <a:pt x="69976" y="5705"/>
                </a:lnTo>
                <a:lnTo>
                  <a:pt x="64431" y="7441"/>
                </a:lnTo>
                <a:lnTo>
                  <a:pt x="59463" y="8598"/>
                </a:lnTo>
                <a:lnTo>
                  <a:pt x="54882" y="9370"/>
                </a:lnTo>
                <a:lnTo>
                  <a:pt x="50558" y="9885"/>
                </a:lnTo>
                <a:lnTo>
                  <a:pt x="46405" y="10228"/>
                </a:lnTo>
                <a:lnTo>
                  <a:pt x="42367" y="10456"/>
                </a:lnTo>
                <a:lnTo>
                  <a:pt x="38404" y="11879"/>
                </a:lnTo>
                <a:lnTo>
                  <a:pt x="34492" y="14097"/>
                </a:lnTo>
                <a:lnTo>
                  <a:pt x="30615" y="16846"/>
                </a:lnTo>
                <a:lnTo>
                  <a:pt x="26760" y="19948"/>
                </a:lnTo>
                <a:lnTo>
                  <a:pt x="22920" y="23286"/>
                </a:lnTo>
                <a:lnTo>
                  <a:pt x="19089" y="26782"/>
                </a:lnTo>
                <a:lnTo>
                  <a:pt x="15266" y="29112"/>
                </a:lnTo>
                <a:lnTo>
                  <a:pt x="11447" y="30666"/>
                </a:lnTo>
                <a:lnTo>
                  <a:pt x="0" y="452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5"/>
          <p:cNvSpPr/>
          <p:nvPr/>
        </p:nvSpPr>
        <p:spPr>
          <a:xfrm>
            <a:off x="6482750" y="3624240"/>
            <a:ext cx="494935" cy="546888"/>
          </a:xfrm>
          <a:custGeom>
            <a:avLst/>
            <a:gdLst/>
            <a:ahLst/>
            <a:cxnLst/>
            <a:rect l="0" t="0" r="0" b="0"/>
            <a:pathLst>
              <a:path w="494935" h="546888">
                <a:moveTo>
                  <a:pt x="226659" y="124799"/>
                </a:moveTo>
                <a:lnTo>
                  <a:pt x="220592" y="118732"/>
                </a:lnTo>
                <a:lnTo>
                  <a:pt x="218804" y="115674"/>
                </a:lnTo>
                <a:lnTo>
                  <a:pt x="215019" y="105304"/>
                </a:lnTo>
                <a:lnTo>
                  <a:pt x="203006" y="90422"/>
                </a:lnTo>
                <a:lnTo>
                  <a:pt x="194471" y="81320"/>
                </a:lnTo>
                <a:lnTo>
                  <a:pt x="192500" y="80573"/>
                </a:lnTo>
                <a:lnTo>
                  <a:pt x="186925" y="79743"/>
                </a:lnTo>
                <a:lnTo>
                  <a:pt x="183660" y="78252"/>
                </a:lnTo>
                <a:lnTo>
                  <a:pt x="171624" y="69296"/>
                </a:lnTo>
                <a:lnTo>
                  <a:pt x="167063" y="68381"/>
                </a:lnTo>
                <a:lnTo>
                  <a:pt x="164068" y="68137"/>
                </a:lnTo>
                <a:lnTo>
                  <a:pt x="153968" y="71253"/>
                </a:lnTo>
                <a:lnTo>
                  <a:pt x="142282" y="75601"/>
                </a:lnTo>
                <a:lnTo>
                  <a:pt x="132855" y="77534"/>
                </a:lnTo>
                <a:lnTo>
                  <a:pt x="127293" y="81859"/>
                </a:lnTo>
                <a:lnTo>
                  <a:pt x="114340" y="96825"/>
                </a:lnTo>
                <a:lnTo>
                  <a:pt x="100117" y="109403"/>
                </a:lnTo>
                <a:lnTo>
                  <a:pt x="92768" y="114535"/>
                </a:lnTo>
                <a:lnTo>
                  <a:pt x="81215" y="127011"/>
                </a:lnTo>
                <a:lnTo>
                  <a:pt x="70577" y="141022"/>
                </a:lnTo>
                <a:lnTo>
                  <a:pt x="57384" y="155716"/>
                </a:lnTo>
                <a:lnTo>
                  <a:pt x="46439" y="170714"/>
                </a:lnTo>
                <a:lnTo>
                  <a:pt x="41743" y="178269"/>
                </a:lnTo>
                <a:lnTo>
                  <a:pt x="36071" y="189656"/>
                </a:lnTo>
                <a:lnTo>
                  <a:pt x="29750" y="203597"/>
                </a:lnTo>
                <a:lnTo>
                  <a:pt x="22997" y="219241"/>
                </a:lnTo>
                <a:lnTo>
                  <a:pt x="18495" y="232211"/>
                </a:lnTo>
                <a:lnTo>
                  <a:pt x="15493" y="243397"/>
                </a:lnTo>
                <a:lnTo>
                  <a:pt x="13492" y="253394"/>
                </a:lnTo>
                <a:lnTo>
                  <a:pt x="10888" y="263869"/>
                </a:lnTo>
                <a:lnTo>
                  <a:pt x="7881" y="274663"/>
                </a:lnTo>
                <a:lnTo>
                  <a:pt x="4607" y="285669"/>
                </a:lnTo>
                <a:lnTo>
                  <a:pt x="2425" y="295545"/>
                </a:lnTo>
                <a:lnTo>
                  <a:pt x="970" y="304670"/>
                </a:lnTo>
                <a:lnTo>
                  <a:pt x="0" y="313293"/>
                </a:lnTo>
                <a:lnTo>
                  <a:pt x="623" y="322852"/>
                </a:lnTo>
                <a:lnTo>
                  <a:pt x="2309" y="333035"/>
                </a:lnTo>
                <a:lnTo>
                  <a:pt x="4702" y="343633"/>
                </a:lnTo>
                <a:lnTo>
                  <a:pt x="6298" y="353238"/>
                </a:lnTo>
                <a:lnTo>
                  <a:pt x="7361" y="362182"/>
                </a:lnTo>
                <a:lnTo>
                  <a:pt x="9814" y="378893"/>
                </a:lnTo>
                <a:lnTo>
                  <a:pt x="15137" y="394786"/>
                </a:lnTo>
                <a:lnTo>
                  <a:pt x="25274" y="424083"/>
                </a:lnTo>
                <a:lnTo>
                  <a:pt x="30172" y="436081"/>
                </a:lnTo>
                <a:lnTo>
                  <a:pt x="35979" y="449161"/>
                </a:lnTo>
                <a:lnTo>
                  <a:pt x="42389" y="462960"/>
                </a:lnTo>
                <a:lnTo>
                  <a:pt x="49202" y="473430"/>
                </a:lnTo>
                <a:lnTo>
                  <a:pt x="63546" y="488450"/>
                </a:lnTo>
                <a:lnTo>
                  <a:pt x="79834" y="504045"/>
                </a:lnTo>
                <a:lnTo>
                  <a:pt x="88136" y="509710"/>
                </a:lnTo>
                <a:lnTo>
                  <a:pt x="98751" y="516027"/>
                </a:lnTo>
                <a:lnTo>
                  <a:pt x="110907" y="522778"/>
                </a:lnTo>
                <a:lnTo>
                  <a:pt x="122821" y="528548"/>
                </a:lnTo>
                <a:lnTo>
                  <a:pt x="134574" y="533665"/>
                </a:lnTo>
                <a:lnTo>
                  <a:pt x="146219" y="538347"/>
                </a:lnTo>
                <a:lnTo>
                  <a:pt x="156523" y="541468"/>
                </a:lnTo>
                <a:lnTo>
                  <a:pt x="165931" y="543549"/>
                </a:lnTo>
                <a:lnTo>
                  <a:pt x="174744" y="544935"/>
                </a:lnTo>
                <a:lnTo>
                  <a:pt x="184429" y="545860"/>
                </a:lnTo>
                <a:lnTo>
                  <a:pt x="194696" y="546476"/>
                </a:lnTo>
                <a:lnTo>
                  <a:pt x="205351" y="546887"/>
                </a:lnTo>
                <a:lnTo>
                  <a:pt x="214993" y="545891"/>
                </a:lnTo>
                <a:lnTo>
                  <a:pt x="223963" y="543957"/>
                </a:lnTo>
                <a:lnTo>
                  <a:pt x="241970" y="538422"/>
                </a:lnTo>
                <a:lnTo>
                  <a:pt x="262675" y="531728"/>
                </a:lnTo>
                <a:lnTo>
                  <a:pt x="272260" y="528165"/>
                </a:lnTo>
                <a:lnTo>
                  <a:pt x="281190" y="524520"/>
                </a:lnTo>
                <a:lnTo>
                  <a:pt x="289683" y="520820"/>
                </a:lnTo>
                <a:lnTo>
                  <a:pt x="299155" y="515813"/>
                </a:lnTo>
                <a:lnTo>
                  <a:pt x="309280" y="509935"/>
                </a:lnTo>
                <a:lnTo>
                  <a:pt x="319840" y="503477"/>
                </a:lnTo>
                <a:lnTo>
                  <a:pt x="329420" y="496631"/>
                </a:lnTo>
                <a:lnTo>
                  <a:pt x="338346" y="489527"/>
                </a:lnTo>
                <a:lnTo>
                  <a:pt x="346838" y="482251"/>
                </a:lnTo>
                <a:lnTo>
                  <a:pt x="356308" y="474860"/>
                </a:lnTo>
                <a:lnTo>
                  <a:pt x="366432" y="467393"/>
                </a:lnTo>
                <a:lnTo>
                  <a:pt x="376991" y="459875"/>
                </a:lnTo>
                <a:lnTo>
                  <a:pt x="385301" y="451053"/>
                </a:lnTo>
                <a:lnTo>
                  <a:pt x="392110" y="441362"/>
                </a:lnTo>
                <a:lnTo>
                  <a:pt x="397920" y="431091"/>
                </a:lnTo>
                <a:lnTo>
                  <a:pt x="404333" y="420434"/>
                </a:lnTo>
                <a:lnTo>
                  <a:pt x="418233" y="398433"/>
                </a:lnTo>
                <a:lnTo>
                  <a:pt x="440337" y="364626"/>
                </a:lnTo>
                <a:lnTo>
                  <a:pt x="449122" y="348184"/>
                </a:lnTo>
                <a:lnTo>
                  <a:pt x="458787" y="328333"/>
                </a:lnTo>
                <a:lnTo>
                  <a:pt x="469041" y="306208"/>
                </a:lnTo>
                <a:lnTo>
                  <a:pt x="475877" y="287649"/>
                </a:lnTo>
                <a:lnTo>
                  <a:pt x="480435" y="271466"/>
                </a:lnTo>
                <a:lnTo>
                  <a:pt x="486769" y="242054"/>
                </a:lnTo>
                <a:lnTo>
                  <a:pt x="493817" y="212049"/>
                </a:lnTo>
                <a:lnTo>
                  <a:pt x="494934" y="198206"/>
                </a:lnTo>
                <a:lnTo>
                  <a:pt x="494409" y="185167"/>
                </a:lnTo>
                <a:lnTo>
                  <a:pt x="492790" y="172665"/>
                </a:lnTo>
                <a:lnTo>
                  <a:pt x="491709" y="159249"/>
                </a:lnTo>
                <a:lnTo>
                  <a:pt x="490990" y="145226"/>
                </a:lnTo>
                <a:lnTo>
                  <a:pt x="490509" y="130797"/>
                </a:lnTo>
                <a:lnTo>
                  <a:pt x="488919" y="117368"/>
                </a:lnTo>
                <a:lnTo>
                  <a:pt x="486589" y="104605"/>
                </a:lnTo>
                <a:lnTo>
                  <a:pt x="483766" y="92287"/>
                </a:lnTo>
                <a:lnTo>
                  <a:pt x="480614" y="80264"/>
                </a:lnTo>
                <a:lnTo>
                  <a:pt x="477242" y="68439"/>
                </a:lnTo>
                <a:lnTo>
                  <a:pt x="473725" y="56746"/>
                </a:lnTo>
                <a:lnTo>
                  <a:pt x="468840" y="46410"/>
                </a:lnTo>
                <a:lnTo>
                  <a:pt x="463043" y="36980"/>
                </a:lnTo>
                <a:lnTo>
                  <a:pt x="456638" y="28153"/>
                </a:lnTo>
                <a:lnTo>
                  <a:pt x="448559" y="20998"/>
                </a:lnTo>
                <a:lnTo>
                  <a:pt x="439363" y="14959"/>
                </a:lnTo>
                <a:lnTo>
                  <a:pt x="429422" y="9662"/>
                </a:lnTo>
                <a:lnTo>
                  <a:pt x="418984" y="6132"/>
                </a:lnTo>
                <a:lnTo>
                  <a:pt x="408216" y="3777"/>
                </a:lnTo>
                <a:lnTo>
                  <a:pt x="397227" y="2208"/>
                </a:lnTo>
                <a:lnTo>
                  <a:pt x="384822" y="1162"/>
                </a:lnTo>
                <a:lnTo>
                  <a:pt x="371471" y="464"/>
                </a:lnTo>
                <a:lnTo>
                  <a:pt x="357490" y="0"/>
                </a:lnTo>
                <a:lnTo>
                  <a:pt x="343090" y="959"/>
                </a:lnTo>
                <a:lnTo>
                  <a:pt x="328410" y="2870"/>
                </a:lnTo>
                <a:lnTo>
                  <a:pt x="313543" y="5413"/>
                </a:lnTo>
                <a:lnTo>
                  <a:pt x="298552" y="8378"/>
                </a:lnTo>
                <a:lnTo>
                  <a:pt x="268348" y="15060"/>
                </a:lnTo>
                <a:lnTo>
                  <a:pt x="222784" y="25962"/>
                </a:lnTo>
                <a:lnTo>
                  <a:pt x="210106" y="30967"/>
                </a:lnTo>
                <a:lnTo>
                  <a:pt x="199115" y="36845"/>
                </a:lnTo>
                <a:lnTo>
                  <a:pt x="158080" y="676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6"/>
          <p:cNvSpPr/>
          <p:nvPr/>
        </p:nvSpPr>
        <p:spPr>
          <a:xfrm>
            <a:off x="6903719" y="4137659"/>
            <a:ext cx="29438" cy="434342"/>
          </a:xfrm>
          <a:custGeom>
            <a:avLst/>
            <a:gdLst/>
            <a:ahLst/>
            <a:cxnLst/>
            <a:rect l="0" t="0" r="0" b="0"/>
            <a:pathLst>
              <a:path w="29438" h="434342">
                <a:moveTo>
                  <a:pt x="0" y="0"/>
                </a:moveTo>
                <a:lnTo>
                  <a:pt x="0" y="88981"/>
                </a:lnTo>
                <a:lnTo>
                  <a:pt x="1271" y="99961"/>
                </a:lnTo>
                <a:lnTo>
                  <a:pt x="3388" y="109821"/>
                </a:lnTo>
                <a:lnTo>
                  <a:pt x="6069" y="118934"/>
                </a:lnTo>
                <a:lnTo>
                  <a:pt x="7856" y="131360"/>
                </a:lnTo>
                <a:lnTo>
                  <a:pt x="9048" y="145993"/>
                </a:lnTo>
                <a:lnTo>
                  <a:pt x="10372" y="175376"/>
                </a:lnTo>
                <a:lnTo>
                  <a:pt x="10959" y="196902"/>
                </a:lnTo>
                <a:lnTo>
                  <a:pt x="12387" y="210008"/>
                </a:lnTo>
                <a:lnTo>
                  <a:pt x="14608" y="225096"/>
                </a:lnTo>
                <a:lnTo>
                  <a:pt x="17359" y="241504"/>
                </a:lnTo>
                <a:lnTo>
                  <a:pt x="19193" y="254983"/>
                </a:lnTo>
                <a:lnTo>
                  <a:pt x="20415" y="266508"/>
                </a:lnTo>
                <a:lnTo>
                  <a:pt x="21230" y="276732"/>
                </a:lnTo>
                <a:lnTo>
                  <a:pt x="21773" y="286088"/>
                </a:lnTo>
                <a:lnTo>
                  <a:pt x="22378" y="303257"/>
                </a:lnTo>
                <a:lnTo>
                  <a:pt x="22717" y="327203"/>
                </a:lnTo>
                <a:lnTo>
                  <a:pt x="22819" y="356453"/>
                </a:lnTo>
                <a:lnTo>
                  <a:pt x="24103" y="367175"/>
                </a:lnTo>
                <a:lnTo>
                  <a:pt x="26229" y="378133"/>
                </a:lnTo>
                <a:lnTo>
                  <a:pt x="28916" y="389249"/>
                </a:lnTo>
                <a:lnTo>
                  <a:pt x="29437" y="399200"/>
                </a:lnTo>
                <a:lnTo>
                  <a:pt x="28515" y="408373"/>
                </a:lnTo>
                <a:lnTo>
                  <a:pt x="22861" y="4343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7"/>
          <p:cNvSpPr/>
          <p:nvPr/>
        </p:nvSpPr>
        <p:spPr>
          <a:xfrm>
            <a:off x="6686550" y="4674912"/>
            <a:ext cx="422910" cy="34248"/>
          </a:xfrm>
          <a:custGeom>
            <a:avLst/>
            <a:gdLst/>
            <a:ahLst/>
            <a:cxnLst/>
            <a:rect l="0" t="0" r="0" b="0"/>
            <a:pathLst>
              <a:path w="422910" h="34248">
                <a:moveTo>
                  <a:pt x="0" y="34247"/>
                </a:moveTo>
                <a:lnTo>
                  <a:pt x="80605" y="34247"/>
                </a:lnTo>
                <a:lnTo>
                  <a:pt x="93106" y="32977"/>
                </a:lnTo>
                <a:lnTo>
                  <a:pt x="106521" y="30861"/>
                </a:lnTo>
                <a:lnTo>
                  <a:pt x="120544" y="28180"/>
                </a:lnTo>
                <a:lnTo>
                  <a:pt x="132433" y="26392"/>
                </a:lnTo>
                <a:lnTo>
                  <a:pt x="142899" y="25201"/>
                </a:lnTo>
                <a:lnTo>
                  <a:pt x="152415" y="24406"/>
                </a:lnTo>
                <a:lnTo>
                  <a:pt x="161301" y="23877"/>
                </a:lnTo>
                <a:lnTo>
                  <a:pt x="177945" y="23288"/>
                </a:lnTo>
                <a:lnTo>
                  <a:pt x="189751" y="21861"/>
                </a:lnTo>
                <a:lnTo>
                  <a:pt x="203970" y="19640"/>
                </a:lnTo>
                <a:lnTo>
                  <a:pt x="219799" y="16889"/>
                </a:lnTo>
                <a:lnTo>
                  <a:pt x="232893" y="15055"/>
                </a:lnTo>
                <a:lnTo>
                  <a:pt x="244161" y="13833"/>
                </a:lnTo>
                <a:lnTo>
                  <a:pt x="254214" y="13017"/>
                </a:lnTo>
                <a:lnTo>
                  <a:pt x="263456" y="12474"/>
                </a:lnTo>
                <a:lnTo>
                  <a:pt x="280498" y="11870"/>
                </a:lnTo>
                <a:lnTo>
                  <a:pt x="292408" y="10439"/>
                </a:lnTo>
                <a:lnTo>
                  <a:pt x="306699" y="8216"/>
                </a:lnTo>
                <a:lnTo>
                  <a:pt x="322576" y="5463"/>
                </a:lnTo>
                <a:lnTo>
                  <a:pt x="335701" y="3628"/>
                </a:lnTo>
                <a:lnTo>
                  <a:pt x="346991" y="2404"/>
                </a:lnTo>
                <a:lnTo>
                  <a:pt x="365038" y="1045"/>
                </a:lnTo>
                <a:lnTo>
                  <a:pt x="377292" y="441"/>
                </a:lnTo>
                <a:lnTo>
                  <a:pt x="386972" y="172"/>
                </a:lnTo>
                <a:lnTo>
                  <a:pt x="403534" y="0"/>
                </a:lnTo>
                <a:lnTo>
                  <a:pt x="407453" y="1256"/>
                </a:lnTo>
                <a:lnTo>
                  <a:pt x="411335" y="3363"/>
                </a:lnTo>
                <a:lnTo>
                  <a:pt x="422909" y="113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8"/>
          <p:cNvSpPr/>
          <p:nvPr/>
        </p:nvSpPr>
        <p:spPr>
          <a:xfrm>
            <a:off x="6779917" y="4801095"/>
            <a:ext cx="318114" cy="285047"/>
          </a:xfrm>
          <a:custGeom>
            <a:avLst/>
            <a:gdLst/>
            <a:ahLst/>
            <a:cxnLst/>
            <a:rect l="0" t="0" r="0" b="0"/>
            <a:pathLst>
              <a:path w="318114" h="285047">
                <a:moveTo>
                  <a:pt x="89513" y="33794"/>
                </a:moveTo>
                <a:lnTo>
                  <a:pt x="89513" y="21659"/>
                </a:lnTo>
                <a:lnTo>
                  <a:pt x="90783" y="18084"/>
                </a:lnTo>
                <a:lnTo>
                  <a:pt x="92899" y="15701"/>
                </a:lnTo>
                <a:lnTo>
                  <a:pt x="99354" y="11876"/>
                </a:lnTo>
                <a:lnTo>
                  <a:pt x="103693" y="10292"/>
                </a:lnTo>
                <a:lnTo>
                  <a:pt x="118675" y="5146"/>
                </a:lnTo>
                <a:lnTo>
                  <a:pt x="125464" y="3265"/>
                </a:lnTo>
                <a:lnTo>
                  <a:pt x="131260" y="2012"/>
                </a:lnTo>
                <a:lnTo>
                  <a:pt x="136394" y="1176"/>
                </a:lnTo>
                <a:lnTo>
                  <a:pt x="143627" y="619"/>
                </a:lnTo>
                <a:lnTo>
                  <a:pt x="152259" y="247"/>
                </a:lnTo>
                <a:lnTo>
                  <a:pt x="161823" y="0"/>
                </a:lnTo>
                <a:lnTo>
                  <a:pt x="172010" y="1105"/>
                </a:lnTo>
                <a:lnTo>
                  <a:pt x="182611" y="3111"/>
                </a:lnTo>
                <a:lnTo>
                  <a:pt x="193488" y="5719"/>
                </a:lnTo>
                <a:lnTo>
                  <a:pt x="200739" y="8728"/>
                </a:lnTo>
                <a:lnTo>
                  <a:pt x="205574" y="12003"/>
                </a:lnTo>
                <a:lnTo>
                  <a:pt x="212215" y="19029"/>
                </a:lnTo>
                <a:lnTo>
                  <a:pt x="230586" y="37667"/>
                </a:lnTo>
                <a:lnTo>
                  <a:pt x="234362" y="45266"/>
                </a:lnTo>
                <a:lnTo>
                  <a:pt x="238149" y="55412"/>
                </a:lnTo>
                <a:lnTo>
                  <a:pt x="241943" y="67256"/>
                </a:lnTo>
                <a:lnTo>
                  <a:pt x="243203" y="77692"/>
                </a:lnTo>
                <a:lnTo>
                  <a:pt x="242773" y="87190"/>
                </a:lnTo>
                <a:lnTo>
                  <a:pt x="241216" y="96061"/>
                </a:lnTo>
                <a:lnTo>
                  <a:pt x="240178" y="104516"/>
                </a:lnTo>
                <a:lnTo>
                  <a:pt x="239487" y="112692"/>
                </a:lnTo>
                <a:lnTo>
                  <a:pt x="239025" y="120683"/>
                </a:lnTo>
                <a:lnTo>
                  <a:pt x="237447" y="128550"/>
                </a:lnTo>
                <a:lnTo>
                  <a:pt x="235126" y="136335"/>
                </a:lnTo>
                <a:lnTo>
                  <a:pt x="232308" y="144065"/>
                </a:lnTo>
                <a:lnTo>
                  <a:pt x="229159" y="151758"/>
                </a:lnTo>
                <a:lnTo>
                  <a:pt x="225791" y="159427"/>
                </a:lnTo>
                <a:lnTo>
                  <a:pt x="222274" y="167080"/>
                </a:lnTo>
                <a:lnTo>
                  <a:pt x="217390" y="175991"/>
                </a:lnTo>
                <a:lnTo>
                  <a:pt x="211595" y="185742"/>
                </a:lnTo>
                <a:lnTo>
                  <a:pt x="205190" y="196053"/>
                </a:lnTo>
                <a:lnTo>
                  <a:pt x="197111" y="206736"/>
                </a:lnTo>
                <a:lnTo>
                  <a:pt x="187915" y="217669"/>
                </a:lnTo>
                <a:lnTo>
                  <a:pt x="177974" y="228768"/>
                </a:lnTo>
                <a:lnTo>
                  <a:pt x="168806" y="237436"/>
                </a:lnTo>
                <a:lnTo>
                  <a:pt x="160155" y="244486"/>
                </a:lnTo>
                <a:lnTo>
                  <a:pt x="151848" y="250455"/>
                </a:lnTo>
                <a:lnTo>
                  <a:pt x="145040" y="255705"/>
                </a:lnTo>
                <a:lnTo>
                  <a:pt x="139231" y="260475"/>
                </a:lnTo>
                <a:lnTo>
                  <a:pt x="134088" y="264925"/>
                </a:lnTo>
                <a:lnTo>
                  <a:pt x="128120" y="269161"/>
                </a:lnTo>
                <a:lnTo>
                  <a:pt x="121601" y="273256"/>
                </a:lnTo>
                <a:lnTo>
                  <a:pt x="114714" y="277255"/>
                </a:lnTo>
                <a:lnTo>
                  <a:pt x="107584" y="279921"/>
                </a:lnTo>
                <a:lnTo>
                  <a:pt x="100290" y="281699"/>
                </a:lnTo>
                <a:lnTo>
                  <a:pt x="92888" y="282884"/>
                </a:lnTo>
                <a:lnTo>
                  <a:pt x="86683" y="283674"/>
                </a:lnTo>
                <a:lnTo>
                  <a:pt x="81276" y="284201"/>
                </a:lnTo>
                <a:lnTo>
                  <a:pt x="71882" y="284786"/>
                </a:lnTo>
                <a:lnTo>
                  <a:pt x="63473" y="285046"/>
                </a:lnTo>
                <a:lnTo>
                  <a:pt x="59453" y="283846"/>
                </a:lnTo>
                <a:lnTo>
                  <a:pt x="51600" y="279125"/>
                </a:lnTo>
                <a:lnTo>
                  <a:pt x="43875" y="272794"/>
                </a:lnTo>
                <a:lnTo>
                  <a:pt x="34939" y="265746"/>
                </a:lnTo>
                <a:lnTo>
                  <a:pt x="29000" y="262089"/>
                </a:lnTo>
                <a:lnTo>
                  <a:pt x="22501" y="258381"/>
                </a:lnTo>
                <a:lnTo>
                  <a:pt x="18168" y="254639"/>
                </a:lnTo>
                <a:lnTo>
                  <a:pt x="15279" y="250874"/>
                </a:lnTo>
                <a:lnTo>
                  <a:pt x="10800" y="243304"/>
                </a:lnTo>
                <a:lnTo>
                  <a:pt x="4576" y="235706"/>
                </a:lnTo>
                <a:lnTo>
                  <a:pt x="0" y="230357"/>
                </a:lnTo>
                <a:lnTo>
                  <a:pt x="628" y="227066"/>
                </a:lnTo>
                <a:lnTo>
                  <a:pt x="2316" y="222332"/>
                </a:lnTo>
                <a:lnTo>
                  <a:pt x="8083" y="208620"/>
                </a:lnTo>
                <a:lnTo>
                  <a:pt x="12366" y="204955"/>
                </a:lnTo>
                <a:lnTo>
                  <a:pt x="19031" y="199971"/>
                </a:lnTo>
                <a:lnTo>
                  <a:pt x="27285" y="194109"/>
                </a:lnTo>
                <a:lnTo>
                  <a:pt x="34058" y="188931"/>
                </a:lnTo>
                <a:lnTo>
                  <a:pt x="39842" y="184209"/>
                </a:lnTo>
                <a:lnTo>
                  <a:pt x="44969" y="179790"/>
                </a:lnTo>
                <a:lnTo>
                  <a:pt x="50927" y="176845"/>
                </a:lnTo>
                <a:lnTo>
                  <a:pt x="57439" y="174882"/>
                </a:lnTo>
                <a:lnTo>
                  <a:pt x="64321" y="173573"/>
                </a:lnTo>
                <a:lnTo>
                  <a:pt x="71447" y="171430"/>
                </a:lnTo>
                <a:lnTo>
                  <a:pt x="78739" y="168731"/>
                </a:lnTo>
                <a:lnTo>
                  <a:pt x="86140" y="165663"/>
                </a:lnTo>
                <a:lnTo>
                  <a:pt x="94885" y="163616"/>
                </a:lnTo>
                <a:lnTo>
                  <a:pt x="104524" y="162252"/>
                </a:lnTo>
                <a:lnTo>
                  <a:pt x="114760" y="161343"/>
                </a:lnTo>
                <a:lnTo>
                  <a:pt x="124124" y="160737"/>
                </a:lnTo>
                <a:lnTo>
                  <a:pt x="141303" y="160063"/>
                </a:lnTo>
                <a:lnTo>
                  <a:pt x="149439" y="161154"/>
                </a:lnTo>
                <a:lnTo>
                  <a:pt x="157403" y="163151"/>
                </a:lnTo>
                <a:lnTo>
                  <a:pt x="165253" y="165752"/>
                </a:lnTo>
                <a:lnTo>
                  <a:pt x="171757" y="168756"/>
                </a:lnTo>
                <a:lnTo>
                  <a:pt x="177362" y="172029"/>
                </a:lnTo>
                <a:lnTo>
                  <a:pt x="182368" y="175481"/>
                </a:lnTo>
                <a:lnTo>
                  <a:pt x="188247" y="177782"/>
                </a:lnTo>
                <a:lnTo>
                  <a:pt x="194706" y="179316"/>
                </a:lnTo>
                <a:lnTo>
                  <a:pt x="201552" y="180339"/>
                </a:lnTo>
                <a:lnTo>
                  <a:pt x="207385" y="182291"/>
                </a:lnTo>
                <a:lnTo>
                  <a:pt x="217254" y="187846"/>
                </a:lnTo>
                <a:lnTo>
                  <a:pt x="222933" y="191106"/>
                </a:lnTo>
                <a:lnTo>
                  <a:pt x="236017" y="198114"/>
                </a:lnTo>
                <a:lnTo>
                  <a:pt x="241792" y="201761"/>
                </a:lnTo>
                <a:lnTo>
                  <a:pt x="258528" y="214231"/>
                </a:lnTo>
                <a:lnTo>
                  <a:pt x="276391" y="226595"/>
                </a:lnTo>
                <a:lnTo>
                  <a:pt x="282678" y="232178"/>
                </a:lnTo>
                <a:lnTo>
                  <a:pt x="286870" y="237171"/>
                </a:lnTo>
                <a:lnTo>
                  <a:pt x="289663" y="241768"/>
                </a:lnTo>
                <a:lnTo>
                  <a:pt x="296155" y="250264"/>
                </a:lnTo>
                <a:lnTo>
                  <a:pt x="303274" y="258273"/>
                </a:lnTo>
                <a:lnTo>
                  <a:pt x="318113" y="2738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9"/>
          <p:cNvSpPr/>
          <p:nvPr/>
        </p:nvSpPr>
        <p:spPr>
          <a:xfrm>
            <a:off x="7269543" y="4126229"/>
            <a:ext cx="205677" cy="845822"/>
          </a:xfrm>
          <a:custGeom>
            <a:avLst/>
            <a:gdLst/>
            <a:ahLst/>
            <a:cxnLst/>
            <a:rect l="0" t="0" r="0" b="0"/>
            <a:pathLst>
              <a:path w="205677" h="845822">
                <a:moveTo>
                  <a:pt x="125666" y="0"/>
                </a:moveTo>
                <a:lnTo>
                  <a:pt x="113531" y="6068"/>
                </a:lnTo>
                <a:lnTo>
                  <a:pt x="109956" y="10396"/>
                </a:lnTo>
                <a:lnTo>
                  <a:pt x="107573" y="15821"/>
                </a:lnTo>
                <a:lnTo>
                  <a:pt x="104925" y="28622"/>
                </a:lnTo>
                <a:lnTo>
                  <a:pt x="102164" y="50109"/>
                </a:lnTo>
                <a:lnTo>
                  <a:pt x="97018" y="65027"/>
                </a:lnTo>
                <a:lnTo>
                  <a:pt x="80912" y="111978"/>
                </a:lnTo>
                <a:lnTo>
                  <a:pt x="75510" y="129262"/>
                </a:lnTo>
                <a:lnTo>
                  <a:pt x="57715" y="190116"/>
                </a:lnTo>
                <a:lnTo>
                  <a:pt x="53696" y="202944"/>
                </a:lnTo>
                <a:lnTo>
                  <a:pt x="42457" y="244291"/>
                </a:lnTo>
                <a:lnTo>
                  <a:pt x="20612" y="329349"/>
                </a:lnTo>
                <a:lnTo>
                  <a:pt x="16261" y="351646"/>
                </a:lnTo>
                <a:lnTo>
                  <a:pt x="12090" y="376671"/>
                </a:lnTo>
                <a:lnTo>
                  <a:pt x="8038" y="403514"/>
                </a:lnTo>
                <a:lnTo>
                  <a:pt x="5337" y="425219"/>
                </a:lnTo>
                <a:lnTo>
                  <a:pt x="3537" y="443500"/>
                </a:lnTo>
                <a:lnTo>
                  <a:pt x="2337" y="459497"/>
                </a:lnTo>
                <a:lnTo>
                  <a:pt x="1537" y="479051"/>
                </a:lnTo>
                <a:lnTo>
                  <a:pt x="411" y="545237"/>
                </a:lnTo>
                <a:lnTo>
                  <a:pt x="0" y="624941"/>
                </a:lnTo>
                <a:lnTo>
                  <a:pt x="3351" y="649862"/>
                </a:lnTo>
                <a:lnTo>
                  <a:pt x="9074" y="673638"/>
                </a:lnTo>
                <a:lnTo>
                  <a:pt x="12378" y="685312"/>
                </a:lnTo>
                <a:lnTo>
                  <a:pt x="15851" y="696905"/>
                </a:lnTo>
                <a:lnTo>
                  <a:pt x="19436" y="707174"/>
                </a:lnTo>
                <a:lnTo>
                  <a:pt x="23097" y="716559"/>
                </a:lnTo>
                <a:lnTo>
                  <a:pt x="26806" y="725356"/>
                </a:lnTo>
                <a:lnTo>
                  <a:pt x="33089" y="736301"/>
                </a:lnTo>
                <a:lnTo>
                  <a:pt x="41089" y="748678"/>
                </a:lnTo>
                <a:lnTo>
                  <a:pt x="50231" y="762009"/>
                </a:lnTo>
                <a:lnTo>
                  <a:pt x="57596" y="772166"/>
                </a:lnTo>
                <a:lnTo>
                  <a:pt x="63777" y="780207"/>
                </a:lnTo>
                <a:lnTo>
                  <a:pt x="69167" y="786838"/>
                </a:lnTo>
                <a:lnTo>
                  <a:pt x="74030" y="793799"/>
                </a:lnTo>
                <a:lnTo>
                  <a:pt x="78542" y="800979"/>
                </a:lnTo>
                <a:lnTo>
                  <a:pt x="82820" y="808306"/>
                </a:lnTo>
                <a:lnTo>
                  <a:pt x="88212" y="813191"/>
                </a:lnTo>
                <a:lnTo>
                  <a:pt x="94347" y="816447"/>
                </a:lnTo>
                <a:lnTo>
                  <a:pt x="100976" y="818619"/>
                </a:lnTo>
                <a:lnTo>
                  <a:pt x="106667" y="821336"/>
                </a:lnTo>
                <a:lnTo>
                  <a:pt x="111730" y="824418"/>
                </a:lnTo>
                <a:lnTo>
                  <a:pt x="116375" y="827742"/>
                </a:lnTo>
                <a:lnTo>
                  <a:pt x="122012" y="829958"/>
                </a:lnTo>
                <a:lnTo>
                  <a:pt x="128310" y="831436"/>
                </a:lnTo>
                <a:lnTo>
                  <a:pt x="135049" y="832421"/>
                </a:lnTo>
                <a:lnTo>
                  <a:pt x="142082" y="834347"/>
                </a:lnTo>
                <a:lnTo>
                  <a:pt x="149310" y="836902"/>
                </a:lnTo>
                <a:lnTo>
                  <a:pt x="156668" y="839874"/>
                </a:lnTo>
                <a:lnTo>
                  <a:pt x="164114" y="841856"/>
                </a:lnTo>
                <a:lnTo>
                  <a:pt x="171619" y="843178"/>
                </a:lnTo>
                <a:lnTo>
                  <a:pt x="179161" y="844059"/>
                </a:lnTo>
                <a:lnTo>
                  <a:pt x="185460" y="844646"/>
                </a:lnTo>
                <a:lnTo>
                  <a:pt x="190928" y="845037"/>
                </a:lnTo>
                <a:lnTo>
                  <a:pt x="205676" y="8458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0"/>
          <p:cNvSpPr/>
          <p:nvPr/>
        </p:nvSpPr>
        <p:spPr>
          <a:xfrm>
            <a:off x="7498080" y="4480559"/>
            <a:ext cx="205740" cy="388621"/>
          </a:xfrm>
          <a:custGeom>
            <a:avLst/>
            <a:gdLst/>
            <a:ahLst/>
            <a:cxnLst/>
            <a:rect l="0" t="0" r="0" b="0"/>
            <a:pathLst>
              <a:path w="205740" h="388621">
                <a:moveTo>
                  <a:pt x="0" y="0"/>
                </a:moveTo>
                <a:lnTo>
                  <a:pt x="0" y="12136"/>
                </a:lnTo>
                <a:lnTo>
                  <a:pt x="1270" y="16981"/>
                </a:lnTo>
                <a:lnTo>
                  <a:pt x="6068" y="25751"/>
                </a:lnTo>
                <a:lnTo>
                  <a:pt x="12432" y="33882"/>
                </a:lnTo>
                <a:lnTo>
                  <a:pt x="15908" y="37828"/>
                </a:lnTo>
                <a:lnTo>
                  <a:pt x="18226" y="42999"/>
                </a:lnTo>
                <a:lnTo>
                  <a:pt x="19770" y="48986"/>
                </a:lnTo>
                <a:lnTo>
                  <a:pt x="20800" y="55517"/>
                </a:lnTo>
                <a:lnTo>
                  <a:pt x="24026" y="64952"/>
                </a:lnTo>
                <a:lnTo>
                  <a:pt x="28717" y="76321"/>
                </a:lnTo>
                <a:lnTo>
                  <a:pt x="34385" y="88981"/>
                </a:lnTo>
                <a:lnTo>
                  <a:pt x="40704" y="99961"/>
                </a:lnTo>
                <a:lnTo>
                  <a:pt x="47455" y="109821"/>
                </a:lnTo>
                <a:lnTo>
                  <a:pt x="54496" y="118934"/>
                </a:lnTo>
                <a:lnTo>
                  <a:pt x="60461" y="128820"/>
                </a:lnTo>
                <a:lnTo>
                  <a:pt x="65707" y="139220"/>
                </a:lnTo>
                <a:lnTo>
                  <a:pt x="74923" y="159666"/>
                </a:lnTo>
                <a:lnTo>
                  <a:pt x="83252" y="177219"/>
                </a:lnTo>
                <a:lnTo>
                  <a:pt x="87252" y="186727"/>
                </a:lnTo>
                <a:lnTo>
                  <a:pt x="91187" y="196874"/>
                </a:lnTo>
                <a:lnTo>
                  <a:pt x="95082" y="207450"/>
                </a:lnTo>
                <a:lnTo>
                  <a:pt x="98947" y="217040"/>
                </a:lnTo>
                <a:lnTo>
                  <a:pt x="102795" y="225973"/>
                </a:lnTo>
                <a:lnTo>
                  <a:pt x="110456" y="242673"/>
                </a:lnTo>
                <a:lnTo>
                  <a:pt x="125723" y="274090"/>
                </a:lnTo>
                <a:lnTo>
                  <a:pt x="129535" y="281787"/>
                </a:lnTo>
                <a:lnTo>
                  <a:pt x="134616" y="288188"/>
                </a:lnTo>
                <a:lnTo>
                  <a:pt x="140544" y="293725"/>
                </a:lnTo>
                <a:lnTo>
                  <a:pt x="147036" y="298687"/>
                </a:lnTo>
                <a:lnTo>
                  <a:pt x="152634" y="304535"/>
                </a:lnTo>
                <a:lnTo>
                  <a:pt x="157636" y="310973"/>
                </a:lnTo>
                <a:lnTo>
                  <a:pt x="162240" y="317806"/>
                </a:lnTo>
                <a:lnTo>
                  <a:pt x="166580" y="323631"/>
                </a:lnTo>
                <a:lnTo>
                  <a:pt x="170744" y="328784"/>
                </a:lnTo>
                <a:lnTo>
                  <a:pt x="174788" y="333490"/>
                </a:lnTo>
                <a:lnTo>
                  <a:pt x="180025" y="341706"/>
                </a:lnTo>
                <a:lnTo>
                  <a:pt x="186057" y="352265"/>
                </a:lnTo>
                <a:lnTo>
                  <a:pt x="205739" y="3886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1"/>
          <p:cNvSpPr/>
          <p:nvPr/>
        </p:nvSpPr>
        <p:spPr>
          <a:xfrm>
            <a:off x="7498080" y="4491989"/>
            <a:ext cx="240030" cy="308612"/>
          </a:xfrm>
          <a:custGeom>
            <a:avLst/>
            <a:gdLst/>
            <a:ahLst/>
            <a:cxnLst/>
            <a:rect l="0" t="0" r="0" b="0"/>
            <a:pathLst>
              <a:path w="240030" h="308612">
                <a:moveTo>
                  <a:pt x="240029" y="0"/>
                </a:moveTo>
                <a:lnTo>
                  <a:pt x="233962" y="0"/>
                </a:lnTo>
                <a:lnTo>
                  <a:pt x="230904" y="2540"/>
                </a:lnTo>
                <a:lnTo>
                  <a:pt x="224120" y="12136"/>
                </a:lnTo>
                <a:lnTo>
                  <a:pt x="210099" y="31641"/>
                </a:lnTo>
                <a:lnTo>
                  <a:pt x="201026" y="43954"/>
                </a:lnTo>
                <a:lnTo>
                  <a:pt x="192437" y="54703"/>
                </a:lnTo>
                <a:lnTo>
                  <a:pt x="184172" y="64408"/>
                </a:lnTo>
                <a:lnTo>
                  <a:pt x="176121" y="73419"/>
                </a:lnTo>
                <a:lnTo>
                  <a:pt x="165673" y="87047"/>
                </a:lnTo>
                <a:lnTo>
                  <a:pt x="153629" y="103751"/>
                </a:lnTo>
                <a:lnTo>
                  <a:pt x="140519" y="122507"/>
                </a:lnTo>
                <a:lnTo>
                  <a:pt x="130510" y="137552"/>
                </a:lnTo>
                <a:lnTo>
                  <a:pt x="122566" y="150121"/>
                </a:lnTo>
                <a:lnTo>
                  <a:pt x="116001" y="161041"/>
                </a:lnTo>
                <a:lnTo>
                  <a:pt x="109084" y="170861"/>
                </a:lnTo>
                <a:lnTo>
                  <a:pt x="101932" y="179947"/>
                </a:lnTo>
                <a:lnTo>
                  <a:pt x="94625" y="188545"/>
                </a:lnTo>
                <a:lnTo>
                  <a:pt x="87213" y="198087"/>
                </a:lnTo>
                <a:lnTo>
                  <a:pt x="79731" y="208258"/>
                </a:lnTo>
                <a:lnTo>
                  <a:pt x="64646" y="229719"/>
                </a:lnTo>
                <a:lnTo>
                  <a:pt x="49475" y="251958"/>
                </a:lnTo>
                <a:lnTo>
                  <a:pt x="41872" y="261952"/>
                </a:lnTo>
                <a:lnTo>
                  <a:pt x="34265" y="271155"/>
                </a:lnTo>
                <a:lnTo>
                  <a:pt x="15940" y="292039"/>
                </a:lnTo>
                <a:lnTo>
                  <a:pt x="10047" y="298282"/>
                </a:lnTo>
                <a:lnTo>
                  <a:pt x="0" y="3086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2"/>
          <p:cNvSpPr/>
          <p:nvPr/>
        </p:nvSpPr>
        <p:spPr>
          <a:xfrm>
            <a:off x="7829550" y="4572000"/>
            <a:ext cx="205741" cy="34290"/>
          </a:xfrm>
          <a:custGeom>
            <a:avLst/>
            <a:gdLst/>
            <a:ahLst/>
            <a:cxnLst/>
            <a:rect l="0" t="0" r="0" b="0"/>
            <a:pathLst>
              <a:path w="205741" h="34290">
                <a:moveTo>
                  <a:pt x="0" y="34289"/>
                </a:moveTo>
                <a:lnTo>
                  <a:pt x="12135" y="28222"/>
                </a:lnTo>
                <a:lnTo>
                  <a:pt x="16980" y="26434"/>
                </a:lnTo>
                <a:lnTo>
                  <a:pt x="21480" y="25243"/>
                </a:lnTo>
                <a:lnTo>
                  <a:pt x="25750" y="24448"/>
                </a:lnTo>
                <a:lnTo>
                  <a:pt x="31136" y="23919"/>
                </a:lnTo>
                <a:lnTo>
                  <a:pt x="37268" y="23566"/>
                </a:lnTo>
                <a:lnTo>
                  <a:pt x="43894" y="23330"/>
                </a:lnTo>
                <a:lnTo>
                  <a:pt x="50853" y="21903"/>
                </a:lnTo>
                <a:lnTo>
                  <a:pt x="58032" y="19682"/>
                </a:lnTo>
                <a:lnTo>
                  <a:pt x="65358" y="16931"/>
                </a:lnTo>
                <a:lnTo>
                  <a:pt x="72782" y="15097"/>
                </a:lnTo>
                <a:lnTo>
                  <a:pt x="80271" y="13875"/>
                </a:lnTo>
                <a:lnTo>
                  <a:pt x="87804" y="13060"/>
                </a:lnTo>
                <a:lnTo>
                  <a:pt x="94096" y="11246"/>
                </a:lnTo>
                <a:lnTo>
                  <a:pt x="99561" y="8767"/>
                </a:lnTo>
                <a:lnTo>
                  <a:pt x="104473" y="5844"/>
                </a:lnTo>
                <a:lnTo>
                  <a:pt x="112829" y="3896"/>
                </a:lnTo>
                <a:lnTo>
                  <a:pt x="123479" y="2597"/>
                </a:lnTo>
                <a:lnTo>
                  <a:pt x="135659" y="1731"/>
                </a:lnTo>
                <a:lnTo>
                  <a:pt x="146319" y="1154"/>
                </a:lnTo>
                <a:lnTo>
                  <a:pt x="155966" y="769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3"/>
          <p:cNvSpPr/>
          <p:nvPr/>
        </p:nvSpPr>
        <p:spPr>
          <a:xfrm>
            <a:off x="8126729" y="4407118"/>
            <a:ext cx="388622" cy="699624"/>
          </a:xfrm>
          <a:custGeom>
            <a:avLst/>
            <a:gdLst/>
            <a:ahLst/>
            <a:cxnLst/>
            <a:rect l="0" t="0" r="0" b="0"/>
            <a:pathLst>
              <a:path w="388622" h="699624">
                <a:moveTo>
                  <a:pt x="0" y="16291"/>
                </a:moveTo>
                <a:lnTo>
                  <a:pt x="7855" y="33272"/>
                </a:lnTo>
                <a:lnTo>
                  <a:pt x="9842" y="42042"/>
                </a:lnTo>
                <a:lnTo>
                  <a:pt x="10724" y="56946"/>
                </a:lnTo>
                <a:lnTo>
                  <a:pt x="11221" y="83371"/>
                </a:lnTo>
                <a:lnTo>
                  <a:pt x="11389" y="121123"/>
                </a:lnTo>
                <a:lnTo>
                  <a:pt x="12673" y="136979"/>
                </a:lnTo>
                <a:lnTo>
                  <a:pt x="20472" y="205983"/>
                </a:lnTo>
                <a:lnTo>
                  <a:pt x="21799" y="222519"/>
                </a:lnTo>
                <a:lnTo>
                  <a:pt x="22389" y="234101"/>
                </a:lnTo>
                <a:lnTo>
                  <a:pt x="23816" y="238968"/>
                </a:lnTo>
                <a:lnTo>
                  <a:pt x="28788" y="247762"/>
                </a:lnTo>
                <a:lnTo>
                  <a:pt x="31893" y="250615"/>
                </a:lnTo>
                <a:lnTo>
                  <a:pt x="35231" y="252517"/>
                </a:lnTo>
                <a:lnTo>
                  <a:pt x="42328" y="254631"/>
                </a:lnTo>
                <a:lnTo>
                  <a:pt x="53465" y="255821"/>
                </a:lnTo>
                <a:lnTo>
                  <a:pt x="61015" y="256099"/>
                </a:lnTo>
                <a:lnTo>
                  <a:pt x="71992" y="252836"/>
                </a:lnTo>
                <a:lnTo>
                  <a:pt x="78475" y="250188"/>
                </a:lnTo>
                <a:lnTo>
                  <a:pt x="84066" y="245882"/>
                </a:lnTo>
                <a:lnTo>
                  <a:pt x="93666" y="234325"/>
                </a:lnTo>
                <a:lnTo>
                  <a:pt x="102167" y="224109"/>
                </a:lnTo>
                <a:lnTo>
                  <a:pt x="111447" y="214065"/>
                </a:lnTo>
                <a:lnTo>
                  <a:pt x="124039" y="201134"/>
                </a:lnTo>
                <a:lnTo>
                  <a:pt x="134715" y="186920"/>
                </a:lnTo>
                <a:lnTo>
                  <a:pt x="144963" y="169597"/>
                </a:lnTo>
                <a:lnTo>
                  <a:pt x="157986" y="144964"/>
                </a:lnTo>
                <a:lnTo>
                  <a:pt x="173529" y="114671"/>
                </a:lnTo>
                <a:lnTo>
                  <a:pt x="178724" y="101079"/>
                </a:lnTo>
                <a:lnTo>
                  <a:pt x="185036" y="82900"/>
                </a:lnTo>
                <a:lnTo>
                  <a:pt x="191458" y="67486"/>
                </a:lnTo>
                <a:lnTo>
                  <a:pt x="198546" y="47934"/>
                </a:lnTo>
                <a:lnTo>
                  <a:pt x="203609" y="27643"/>
                </a:lnTo>
                <a:lnTo>
                  <a:pt x="205319" y="9408"/>
                </a:lnTo>
                <a:lnTo>
                  <a:pt x="205615" y="0"/>
                </a:lnTo>
                <a:lnTo>
                  <a:pt x="207000" y="17203"/>
                </a:lnTo>
                <a:lnTo>
                  <a:pt x="211803" y="38710"/>
                </a:lnTo>
                <a:lnTo>
                  <a:pt x="214785" y="58428"/>
                </a:lnTo>
                <a:lnTo>
                  <a:pt x="215581" y="67242"/>
                </a:lnTo>
                <a:lnTo>
                  <a:pt x="214840" y="83279"/>
                </a:lnTo>
                <a:lnTo>
                  <a:pt x="213078" y="104130"/>
                </a:lnTo>
                <a:lnTo>
                  <a:pt x="210631" y="128190"/>
                </a:lnTo>
                <a:lnTo>
                  <a:pt x="210272" y="148041"/>
                </a:lnTo>
                <a:lnTo>
                  <a:pt x="211301" y="165084"/>
                </a:lnTo>
                <a:lnTo>
                  <a:pt x="213258" y="180257"/>
                </a:lnTo>
                <a:lnTo>
                  <a:pt x="213292" y="195452"/>
                </a:lnTo>
                <a:lnTo>
                  <a:pt x="212045" y="210661"/>
                </a:lnTo>
                <a:lnTo>
                  <a:pt x="209943" y="225882"/>
                </a:lnTo>
                <a:lnTo>
                  <a:pt x="208542" y="243648"/>
                </a:lnTo>
                <a:lnTo>
                  <a:pt x="207608" y="263112"/>
                </a:lnTo>
                <a:lnTo>
                  <a:pt x="206570" y="302520"/>
                </a:lnTo>
                <a:lnTo>
                  <a:pt x="205814" y="403015"/>
                </a:lnTo>
                <a:lnTo>
                  <a:pt x="205750" y="490833"/>
                </a:lnTo>
                <a:lnTo>
                  <a:pt x="204477" y="507913"/>
                </a:lnTo>
                <a:lnTo>
                  <a:pt x="202358" y="526919"/>
                </a:lnTo>
                <a:lnTo>
                  <a:pt x="199676" y="547210"/>
                </a:lnTo>
                <a:lnTo>
                  <a:pt x="196617" y="567087"/>
                </a:lnTo>
                <a:lnTo>
                  <a:pt x="189833" y="606106"/>
                </a:lnTo>
                <a:lnTo>
                  <a:pt x="186245" y="620321"/>
                </a:lnTo>
                <a:lnTo>
                  <a:pt x="178873" y="639503"/>
                </a:lnTo>
                <a:lnTo>
                  <a:pt x="171362" y="655648"/>
                </a:lnTo>
                <a:lnTo>
                  <a:pt x="159995" y="675630"/>
                </a:lnTo>
                <a:lnTo>
                  <a:pt x="148582" y="689594"/>
                </a:lnTo>
                <a:lnTo>
                  <a:pt x="144776" y="693760"/>
                </a:lnTo>
                <a:lnTo>
                  <a:pt x="140967" y="696537"/>
                </a:lnTo>
                <a:lnTo>
                  <a:pt x="133349" y="699623"/>
                </a:lnTo>
                <a:lnTo>
                  <a:pt x="129539" y="699176"/>
                </a:lnTo>
                <a:lnTo>
                  <a:pt x="125730" y="697608"/>
                </a:lnTo>
                <a:lnTo>
                  <a:pt x="121920" y="695292"/>
                </a:lnTo>
                <a:lnTo>
                  <a:pt x="119380" y="692479"/>
                </a:lnTo>
                <a:lnTo>
                  <a:pt x="117687" y="689333"/>
                </a:lnTo>
                <a:lnTo>
                  <a:pt x="116558" y="685966"/>
                </a:lnTo>
                <a:lnTo>
                  <a:pt x="111917" y="678838"/>
                </a:lnTo>
                <a:lnTo>
                  <a:pt x="105621" y="670166"/>
                </a:lnTo>
                <a:lnTo>
                  <a:pt x="98589" y="657846"/>
                </a:lnTo>
                <a:lnTo>
                  <a:pt x="94618" y="643903"/>
                </a:lnTo>
                <a:lnTo>
                  <a:pt x="91583" y="627970"/>
                </a:lnTo>
                <a:lnTo>
                  <a:pt x="86000" y="608189"/>
                </a:lnTo>
                <a:lnTo>
                  <a:pt x="82673" y="590083"/>
                </a:lnTo>
                <a:lnTo>
                  <a:pt x="81785" y="581699"/>
                </a:lnTo>
                <a:lnTo>
                  <a:pt x="84186" y="562224"/>
                </a:lnTo>
                <a:lnTo>
                  <a:pt x="89486" y="540868"/>
                </a:lnTo>
                <a:lnTo>
                  <a:pt x="96076" y="518677"/>
                </a:lnTo>
                <a:lnTo>
                  <a:pt x="103237" y="499501"/>
                </a:lnTo>
                <a:lnTo>
                  <a:pt x="110653" y="481241"/>
                </a:lnTo>
                <a:lnTo>
                  <a:pt x="118183" y="460426"/>
                </a:lnTo>
                <a:lnTo>
                  <a:pt x="125762" y="441861"/>
                </a:lnTo>
                <a:lnTo>
                  <a:pt x="133365" y="425144"/>
                </a:lnTo>
                <a:lnTo>
                  <a:pt x="140977" y="409247"/>
                </a:lnTo>
                <a:lnTo>
                  <a:pt x="151980" y="393715"/>
                </a:lnTo>
                <a:lnTo>
                  <a:pt x="158470" y="386017"/>
                </a:lnTo>
                <a:lnTo>
                  <a:pt x="165337" y="379615"/>
                </a:lnTo>
                <a:lnTo>
                  <a:pt x="172455" y="374077"/>
                </a:lnTo>
                <a:lnTo>
                  <a:pt x="179740" y="369115"/>
                </a:lnTo>
                <a:lnTo>
                  <a:pt x="188407" y="361997"/>
                </a:lnTo>
                <a:lnTo>
                  <a:pt x="197995" y="353442"/>
                </a:lnTo>
                <a:lnTo>
                  <a:pt x="208197" y="343929"/>
                </a:lnTo>
                <a:lnTo>
                  <a:pt x="217538" y="337586"/>
                </a:lnTo>
                <a:lnTo>
                  <a:pt x="226305" y="333358"/>
                </a:lnTo>
                <a:lnTo>
                  <a:pt x="234690" y="330539"/>
                </a:lnTo>
                <a:lnTo>
                  <a:pt x="245360" y="328660"/>
                </a:lnTo>
                <a:lnTo>
                  <a:pt x="257553" y="327407"/>
                </a:lnTo>
                <a:lnTo>
                  <a:pt x="270763" y="326572"/>
                </a:lnTo>
                <a:lnTo>
                  <a:pt x="295600" y="325644"/>
                </a:lnTo>
                <a:lnTo>
                  <a:pt x="340754" y="324967"/>
                </a:lnTo>
                <a:lnTo>
                  <a:pt x="388621" y="3249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4"/>
          <p:cNvSpPr/>
          <p:nvPr/>
        </p:nvSpPr>
        <p:spPr>
          <a:xfrm>
            <a:off x="8423909" y="4194809"/>
            <a:ext cx="271128" cy="788671"/>
          </a:xfrm>
          <a:custGeom>
            <a:avLst/>
            <a:gdLst/>
            <a:ahLst/>
            <a:cxnLst/>
            <a:rect l="0" t="0" r="0" b="0"/>
            <a:pathLst>
              <a:path w="271128" h="788671">
                <a:moveTo>
                  <a:pt x="34291" y="0"/>
                </a:moveTo>
                <a:lnTo>
                  <a:pt x="46426" y="6069"/>
                </a:lnTo>
                <a:lnTo>
                  <a:pt x="51271" y="9126"/>
                </a:lnTo>
                <a:lnTo>
                  <a:pt x="55771" y="12434"/>
                </a:lnTo>
                <a:lnTo>
                  <a:pt x="60041" y="15909"/>
                </a:lnTo>
                <a:lnTo>
                  <a:pt x="65427" y="19496"/>
                </a:lnTo>
                <a:lnTo>
                  <a:pt x="71559" y="23158"/>
                </a:lnTo>
                <a:lnTo>
                  <a:pt x="78185" y="26868"/>
                </a:lnTo>
                <a:lnTo>
                  <a:pt x="86414" y="33153"/>
                </a:lnTo>
                <a:lnTo>
                  <a:pt x="95709" y="41152"/>
                </a:lnTo>
                <a:lnTo>
                  <a:pt x="105716" y="50295"/>
                </a:lnTo>
                <a:lnTo>
                  <a:pt x="114927" y="60200"/>
                </a:lnTo>
                <a:lnTo>
                  <a:pt x="123609" y="70613"/>
                </a:lnTo>
                <a:lnTo>
                  <a:pt x="131936" y="81366"/>
                </a:lnTo>
                <a:lnTo>
                  <a:pt x="173994" y="138973"/>
                </a:lnTo>
                <a:lnTo>
                  <a:pt x="188387" y="161229"/>
                </a:lnTo>
                <a:lnTo>
                  <a:pt x="201791" y="183686"/>
                </a:lnTo>
                <a:lnTo>
                  <a:pt x="214538" y="206278"/>
                </a:lnTo>
                <a:lnTo>
                  <a:pt x="225576" y="230229"/>
                </a:lnTo>
                <a:lnTo>
                  <a:pt x="235474" y="255086"/>
                </a:lnTo>
                <a:lnTo>
                  <a:pt x="263542" y="334585"/>
                </a:lnTo>
                <a:lnTo>
                  <a:pt x="267135" y="348787"/>
                </a:lnTo>
                <a:lnTo>
                  <a:pt x="269530" y="362065"/>
                </a:lnTo>
                <a:lnTo>
                  <a:pt x="271127" y="374727"/>
                </a:lnTo>
                <a:lnTo>
                  <a:pt x="269514" y="398955"/>
                </a:lnTo>
                <a:lnTo>
                  <a:pt x="267307" y="410750"/>
                </a:lnTo>
                <a:lnTo>
                  <a:pt x="265835" y="423694"/>
                </a:lnTo>
                <a:lnTo>
                  <a:pt x="264853" y="437403"/>
                </a:lnTo>
                <a:lnTo>
                  <a:pt x="264199" y="451622"/>
                </a:lnTo>
                <a:lnTo>
                  <a:pt x="262493" y="464912"/>
                </a:lnTo>
                <a:lnTo>
                  <a:pt x="260085" y="477581"/>
                </a:lnTo>
                <a:lnTo>
                  <a:pt x="252754" y="501819"/>
                </a:lnTo>
                <a:lnTo>
                  <a:pt x="247243" y="513616"/>
                </a:lnTo>
                <a:lnTo>
                  <a:pt x="241029" y="525291"/>
                </a:lnTo>
                <a:lnTo>
                  <a:pt x="235615" y="538154"/>
                </a:lnTo>
                <a:lnTo>
                  <a:pt x="230737" y="551809"/>
                </a:lnTo>
                <a:lnTo>
                  <a:pt x="226215" y="565993"/>
                </a:lnTo>
                <a:lnTo>
                  <a:pt x="220660" y="577989"/>
                </a:lnTo>
                <a:lnTo>
                  <a:pt x="214417" y="588526"/>
                </a:lnTo>
                <a:lnTo>
                  <a:pt x="193495" y="618878"/>
                </a:lnTo>
                <a:lnTo>
                  <a:pt x="186146" y="629756"/>
                </a:lnTo>
                <a:lnTo>
                  <a:pt x="179979" y="640817"/>
                </a:lnTo>
                <a:lnTo>
                  <a:pt x="174595" y="652002"/>
                </a:lnTo>
                <a:lnTo>
                  <a:pt x="169737" y="663268"/>
                </a:lnTo>
                <a:lnTo>
                  <a:pt x="163959" y="673319"/>
                </a:lnTo>
                <a:lnTo>
                  <a:pt x="157566" y="682559"/>
                </a:lnTo>
                <a:lnTo>
                  <a:pt x="150764" y="691260"/>
                </a:lnTo>
                <a:lnTo>
                  <a:pt x="143689" y="698330"/>
                </a:lnTo>
                <a:lnTo>
                  <a:pt x="136433" y="704314"/>
                </a:lnTo>
                <a:lnTo>
                  <a:pt x="129055" y="709573"/>
                </a:lnTo>
                <a:lnTo>
                  <a:pt x="121597" y="715619"/>
                </a:lnTo>
                <a:lnTo>
                  <a:pt x="114085" y="722189"/>
                </a:lnTo>
                <a:lnTo>
                  <a:pt x="106537" y="729110"/>
                </a:lnTo>
                <a:lnTo>
                  <a:pt x="98965" y="734993"/>
                </a:lnTo>
                <a:lnTo>
                  <a:pt x="91377" y="740186"/>
                </a:lnTo>
                <a:lnTo>
                  <a:pt x="83777" y="744917"/>
                </a:lnTo>
                <a:lnTo>
                  <a:pt x="77442" y="749342"/>
                </a:lnTo>
                <a:lnTo>
                  <a:pt x="71949" y="753561"/>
                </a:lnTo>
                <a:lnTo>
                  <a:pt x="67016" y="757644"/>
                </a:lnTo>
                <a:lnTo>
                  <a:pt x="61187" y="761636"/>
                </a:lnTo>
                <a:lnTo>
                  <a:pt x="54761" y="765568"/>
                </a:lnTo>
                <a:lnTo>
                  <a:pt x="47939" y="769459"/>
                </a:lnTo>
                <a:lnTo>
                  <a:pt x="42119" y="772052"/>
                </a:lnTo>
                <a:lnTo>
                  <a:pt x="36969" y="773782"/>
                </a:lnTo>
                <a:lnTo>
                  <a:pt x="32267" y="774935"/>
                </a:lnTo>
                <a:lnTo>
                  <a:pt x="26591" y="776973"/>
                </a:lnTo>
                <a:lnTo>
                  <a:pt x="20267" y="779602"/>
                </a:lnTo>
                <a:lnTo>
                  <a:pt x="0" y="7886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5"/>
          <p:cNvSpPr/>
          <p:nvPr/>
        </p:nvSpPr>
        <p:spPr>
          <a:xfrm>
            <a:off x="6675119" y="2093980"/>
            <a:ext cx="296554" cy="523444"/>
          </a:xfrm>
          <a:custGeom>
            <a:avLst/>
            <a:gdLst/>
            <a:ahLst/>
            <a:cxnLst/>
            <a:rect l="0" t="0" r="0" b="0"/>
            <a:pathLst>
              <a:path w="296554" h="523444">
                <a:moveTo>
                  <a:pt x="45721" y="43430"/>
                </a:moveTo>
                <a:lnTo>
                  <a:pt x="45721" y="110237"/>
                </a:lnTo>
                <a:lnTo>
                  <a:pt x="46991" y="115908"/>
                </a:lnTo>
                <a:lnTo>
                  <a:pt x="54846" y="131227"/>
                </a:lnTo>
                <a:lnTo>
                  <a:pt x="61629" y="144257"/>
                </a:lnTo>
                <a:lnTo>
                  <a:pt x="65492" y="155129"/>
                </a:lnTo>
                <a:lnTo>
                  <a:pt x="66521" y="159806"/>
                </a:lnTo>
                <a:lnTo>
                  <a:pt x="71052" y="168389"/>
                </a:lnTo>
                <a:lnTo>
                  <a:pt x="79839" y="178977"/>
                </a:lnTo>
                <a:lnTo>
                  <a:pt x="96444" y="196383"/>
                </a:lnTo>
                <a:lnTo>
                  <a:pt x="115078" y="215467"/>
                </a:lnTo>
                <a:lnTo>
                  <a:pt x="119898" y="219081"/>
                </a:lnTo>
                <a:lnTo>
                  <a:pt x="128642" y="223097"/>
                </a:lnTo>
                <a:lnTo>
                  <a:pt x="136762" y="224882"/>
                </a:lnTo>
                <a:lnTo>
                  <a:pt x="140705" y="225358"/>
                </a:lnTo>
                <a:lnTo>
                  <a:pt x="145873" y="224405"/>
                </a:lnTo>
                <a:lnTo>
                  <a:pt x="151859" y="222500"/>
                </a:lnTo>
                <a:lnTo>
                  <a:pt x="158390" y="219960"/>
                </a:lnTo>
                <a:lnTo>
                  <a:pt x="162743" y="216996"/>
                </a:lnTo>
                <a:lnTo>
                  <a:pt x="165645" y="213751"/>
                </a:lnTo>
                <a:lnTo>
                  <a:pt x="167581" y="210317"/>
                </a:lnTo>
                <a:lnTo>
                  <a:pt x="172680" y="205488"/>
                </a:lnTo>
                <a:lnTo>
                  <a:pt x="179891" y="199728"/>
                </a:lnTo>
                <a:lnTo>
                  <a:pt x="188507" y="193349"/>
                </a:lnTo>
                <a:lnTo>
                  <a:pt x="194252" y="186555"/>
                </a:lnTo>
                <a:lnTo>
                  <a:pt x="198081" y="179487"/>
                </a:lnTo>
                <a:lnTo>
                  <a:pt x="203606" y="166129"/>
                </a:lnTo>
                <a:lnTo>
                  <a:pt x="213858" y="150199"/>
                </a:lnTo>
                <a:lnTo>
                  <a:pt x="221201" y="137026"/>
                </a:lnTo>
                <a:lnTo>
                  <a:pt x="224938" y="128687"/>
                </a:lnTo>
                <a:lnTo>
                  <a:pt x="228699" y="119318"/>
                </a:lnTo>
                <a:lnTo>
                  <a:pt x="232476" y="109262"/>
                </a:lnTo>
                <a:lnTo>
                  <a:pt x="234994" y="100018"/>
                </a:lnTo>
                <a:lnTo>
                  <a:pt x="236673" y="91315"/>
                </a:lnTo>
                <a:lnTo>
                  <a:pt x="237793" y="82973"/>
                </a:lnTo>
                <a:lnTo>
                  <a:pt x="239036" y="66931"/>
                </a:lnTo>
                <a:lnTo>
                  <a:pt x="239368" y="59097"/>
                </a:lnTo>
                <a:lnTo>
                  <a:pt x="239972" y="5440"/>
                </a:lnTo>
                <a:lnTo>
                  <a:pt x="238722" y="2863"/>
                </a:lnTo>
                <a:lnTo>
                  <a:pt x="236618" y="1145"/>
                </a:lnTo>
                <a:lnTo>
                  <a:pt x="233946" y="0"/>
                </a:lnTo>
                <a:lnTo>
                  <a:pt x="232164" y="507"/>
                </a:lnTo>
                <a:lnTo>
                  <a:pt x="230976" y="2114"/>
                </a:lnTo>
                <a:lnTo>
                  <a:pt x="230184" y="4456"/>
                </a:lnTo>
                <a:lnTo>
                  <a:pt x="229304" y="17218"/>
                </a:lnTo>
                <a:lnTo>
                  <a:pt x="229070" y="25955"/>
                </a:lnTo>
                <a:lnTo>
                  <a:pt x="230183" y="36860"/>
                </a:lnTo>
                <a:lnTo>
                  <a:pt x="232196" y="49210"/>
                </a:lnTo>
                <a:lnTo>
                  <a:pt x="234808" y="62523"/>
                </a:lnTo>
                <a:lnTo>
                  <a:pt x="241096" y="90862"/>
                </a:lnTo>
                <a:lnTo>
                  <a:pt x="244550" y="105531"/>
                </a:lnTo>
                <a:lnTo>
                  <a:pt x="248124" y="117851"/>
                </a:lnTo>
                <a:lnTo>
                  <a:pt x="251776" y="128604"/>
                </a:lnTo>
                <a:lnTo>
                  <a:pt x="255481" y="138312"/>
                </a:lnTo>
                <a:lnTo>
                  <a:pt x="259221" y="147325"/>
                </a:lnTo>
                <a:lnTo>
                  <a:pt x="262984" y="155873"/>
                </a:lnTo>
                <a:lnTo>
                  <a:pt x="266763" y="164112"/>
                </a:lnTo>
                <a:lnTo>
                  <a:pt x="269282" y="173414"/>
                </a:lnTo>
                <a:lnTo>
                  <a:pt x="270961" y="183426"/>
                </a:lnTo>
                <a:lnTo>
                  <a:pt x="272081" y="193910"/>
                </a:lnTo>
                <a:lnTo>
                  <a:pt x="274097" y="203440"/>
                </a:lnTo>
                <a:lnTo>
                  <a:pt x="276712" y="212333"/>
                </a:lnTo>
                <a:lnTo>
                  <a:pt x="279724" y="220802"/>
                </a:lnTo>
                <a:lnTo>
                  <a:pt x="283003" y="232798"/>
                </a:lnTo>
                <a:lnTo>
                  <a:pt x="286459" y="247145"/>
                </a:lnTo>
                <a:lnTo>
                  <a:pt x="290033" y="263060"/>
                </a:lnTo>
                <a:lnTo>
                  <a:pt x="292416" y="280020"/>
                </a:lnTo>
                <a:lnTo>
                  <a:pt x="294004" y="297676"/>
                </a:lnTo>
                <a:lnTo>
                  <a:pt x="295768" y="330418"/>
                </a:lnTo>
                <a:lnTo>
                  <a:pt x="296553" y="353437"/>
                </a:lnTo>
                <a:lnTo>
                  <a:pt x="295492" y="365671"/>
                </a:lnTo>
                <a:lnTo>
                  <a:pt x="293515" y="378907"/>
                </a:lnTo>
                <a:lnTo>
                  <a:pt x="290927" y="392811"/>
                </a:lnTo>
                <a:lnTo>
                  <a:pt x="287931" y="405891"/>
                </a:lnTo>
                <a:lnTo>
                  <a:pt x="284664" y="418420"/>
                </a:lnTo>
                <a:lnTo>
                  <a:pt x="281216" y="430583"/>
                </a:lnTo>
                <a:lnTo>
                  <a:pt x="277648" y="441232"/>
                </a:lnTo>
                <a:lnTo>
                  <a:pt x="273999" y="450871"/>
                </a:lnTo>
                <a:lnTo>
                  <a:pt x="270296" y="459837"/>
                </a:lnTo>
                <a:lnTo>
                  <a:pt x="265288" y="467085"/>
                </a:lnTo>
                <a:lnTo>
                  <a:pt x="259408" y="473186"/>
                </a:lnTo>
                <a:lnTo>
                  <a:pt x="252949" y="478524"/>
                </a:lnTo>
                <a:lnTo>
                  <a:pt x="247373" y="483352"/>
                </a:lnTo>
                <a:lnTo>
                  <a:pt x="242385" y="487842"/>
                </a:lnTo>
                <a:lnTo>
                  <a:pt x="237790" y="492104"/>
                </a:lnTo>
                <a:lnTo>
                  <a:pt x="232187" y="496216"/>
                </a:lnTo>
                <a:lnTo>
                  <a:pt x="225912" y="500227"/>
                </a:lnTo>
                <a:lnTo>
                  <a:pt x="219188" y="504171"/>
                </a:lnTo>
                <a:lnTo>
                  <a:pt x="212166" y="506801"/>
                </a:lnTo>
                <a:lnTo>
                  <a:pt x="204943" y="508554"/>
                </a:lnTo>
                <a:lnTo>
                  <a:pt x="197590" y="509722"/>
                </a:lnTo>
                <a:lnTo>
                  <a:pt x="187607" y="511771"/>
                </a:lnTo>
                <a:lnTo>
                  <a:pt x="162968" y="517435"/>
                </a:lnTo>
                <a:lnTo>
                  <a:pt x="151825" y="519453"/>
                </a:lnTo>
                <a:lnTo>
                  <a:pt x="141857" y="520798"/>
                </a:lnTo>
                <a:lnTo>
                  <a:pt x="132672" y="521696"/>
                </a:lnTo>
                <a:lnTo>
                  <a:pt x="124008" y="522294"/>
                </a:lnTo>
                <a:lnTo>
                  <a:pt x="115692" y="522692"/>
                </a:lnTo>
                <a:lnTo>
                  <a:pt x="99679" y="523135"/>
                </a:lnTo>
                <a:lnTo>
                  <a:pt x="61042" y="523443"/>
                </a:lnTo>
                <a:lnTo>
                  <a:pt x="54665" y="522188"/>
                </a:lnTo>
                <a:lnTo>
                  <a:pt x="49144" y="520082"/>
                </a:lnTo>
                <a:lnTo>
                  <a:pt x="44193" y="517408"/>
                </a:lnTo>
                <a:lnTo>
                  <a:pt x="35305" y="511050"/>
                </a:lnTo>
                <a:lnTo>
                  <a:pt x="27122" y="503991"/>
                </a:lnTo>
                <a:lnTo>
                  <a:pt x="19251" y="496620"/>
                </a:lnTo>
                <a:lnTo>
                  <a:pt x="16644" y="492877"/>
                </a:lnTo>
                <a:lnTo>
                  <a:pt x="14906" y="489111"/>
                </a:lnTo>
                <a:lnTo>
                  <a:pt x="0" y="4777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6"/>
          <p:cNvSpPr/>
          <p:nvPr/>
        </p:nvSpPr>
        <p:spPr>
          <a:xfrm>
            <a:off x="7052309" y="2160269"/>
            <a:ext cx="285751" cy="22861"/>
          </a:xfrm>
          <a:custGeom>
            <a:avLst/>
            <a:gdLst/>
            <a:ahLst/>
            <a:cxnLst/>
            <a:rect l="0" t="0" r="0" b="0"/>
            <a:pathLst>
              <a:path w="285751" h="22861">
                <a:moveTo>
                  <a:pt x="0" y="22860"/>
                </a:moveTo>
                <a:lnTo>
                  <a:pt x="64696" y="22860"/>
                </a:lnTo>
                <a:lnTo>
                  <a:pt x="72341" y="21590"/>
                </a:lnTo>
                <a:lnTo>
                  <a:pt x="79978" y="19474"/>
                </a:lnTo>
                <a:lnTo>
                  <a:pt x="87608" y="16793"/>
                </a:lnTo>
                <a:lnTo>
                  <a:pt x="96506" y="15005"/>
                </a:lnTo>
                <a:lnTo>
                  <a:pt x="106247" y="13814"/>
                </a:lnTo>
                <a:lnTo>
                  <a:pt x="116551" y="13019"/>
                </a:lnTo>
                <a:lnTo>
                  <a:pt x="125962" y="12490"/>
                </a:lnTo>
                <a:lnTo>
                  <a:pt x="143189" y="11901"/>
                </a:lnTo>
                <a:lnTo>
                  <a:pt x="167169" y="11570"/>
                </a:lnTo>
                <a:lnTo>
                  <a:pt x="252059" y="11434"/>
                </a:lnTo>
                <a:lnTo>
                  <a:pt x="256940" y="10163"/>
                </a:lnTo>
                <a:lnTo>
                  <a:pt x="261463" y="8045"/>
                </a:lnTo>
                <a:lnTo>
                  <a:pt x="265748" y="5364"/>
                </a:lnTo>
                <a:lnTo>
                  <a:pt x="269876" y="3576"/>
                </a:lnTo>
                <a:lnTo>
                  <a:pt x="273898" y="2384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7"/>
          <p:cNvSpPr/>
          <p:nvPr/>
        </p:nvSpPr>
        <p:spPr>
          <a:xfrm>
            <a:off x="7155180" y="2057400"/>
            <a:ext cx="57151" cy="308610"/>
          </a:xfrm>
          <a:custGeom>
            <a:avLst/>
            <a:gdLst/>
            <a:ahLst/>
            <a:cxnLst/>
            <a:rect l="0" t="0" r="0" b="0"/>
            <a:pathLst>
              <a:path w="57151" h="308610">
                <a:moveTo>
                  <a:pt x="0" y="0"/>
                </a:moveTo>
                <a:lnTo>
                  <a:pt x="6068" y="12135"/>
                </a:lnTo>
                <a:lnTo>
                  <a:pt x="7855" y="18250"/>
                </a:lnTo>
                <a:lnTo>
                  <a:pt x="9047" y="24866"/>
                </a:lnTo>
                <a:lnTo>
                  <a:pt x="9841" y="31817"/>
                </a:lnTo>
                <a:lnTo>
                  <a:pt x="10370" y="37721"/>
                </a:lnTo>
                <a:lnTo>
                  <a:pt x="10723" y="42927"/>
                </a:lnTo>
                <a:lnTo>
                  <a:pt x="10959" y="47668"/>
                </a:lnTo>
                <a:lnTo>
                  <a:pt x="12386" y="55908"/>
                </a:lnTo>
                <a:lnTo>
                  <a:pt x="14607" y="66482"/>
                </a:lnTo>
                <a:lnTo>
                  <a:pt x="20461" y="93047"/>
                </a:lnTo>
                <a:lnTo>
                  <a:pt x="27297" y="126021"/>
                </a:lnTo>
                <a:lnTo>
                  <a:pt x="29628" y="139894"/>
                </a:lnTo>
                <a:lnTo>
                  <a:pt x="31182" y="151682"/>
                </a:lnTo>
                <a:lnTo>
                  <a:pt x="32218" y="162081"/>
                </a:lnTo>
                <a:lnTo>
                  <a:pt x="34178" y="171554"/>
                </a:lnTo>
                <a:lnTo>
                  <a:pt x="36756" y="180409"/>
                </a:lnTo>
                <a:lnTo>
                  <a:pt x="39744" y="188853"/>
                </a:lnTo>
                <a:lnTo>
                  <a:pt x="41735" y="198291"/>
                </a:lnTo>
                <a:lnTo>
                  <a:pt x="43064" y="208394"/>
                </a:lnTo>
                <a:lnTo>
                  <a:pt x="44539" y="227239"/>
                </a:lnTo>
                <a:lnTo>
                  <a:pt x="45195" y="239848"/>
                </a:lnTo>
                <a:lnTo>
                  <a:pt x="46640" y="246258"/>
                </a:lnTo>
                <a:lnTo>
                  <a:pt x="48873" y="253072"/>
                </a:lnTo>
                <a:lnTo>
                  <a:pt x="51632" y="260155"/>
                </a:lnTo>
                <a:lnTo>
                  <a:pt x="53471" y="266146"/>
                </a:lnTo>
                <a:lnTo>
                  <a:pt x="54697" y="271411"/>
                </a:lnTo>
                <a:lnTo>
                  <a:pt x="56060" y="280647"/>
                </a:lnTo>
                <a:lnTo>
                  <a:pt x="56423" y="284888"/>
                </a:lnTo>
                <a:lnTo>
                  <a:pt x="57150" y="3086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8"/>
          <p:cNvSpPr/>
          <p:nvPr/>
        </p:nvSpPr>
        <p:spPr>
          <a:xfrm>
            <a:off x="7429572" y="2057400"/>
            <a:ext cx="194238" cy="193645"/>
          </a:xfrm>
          <a:custGeom>
            <a:avLst/>
            <a:gdLst/>
            <a:ahLst/>
            <a:cxnLst/>
            <a:rect l="0" t="0" r="0" b="0"/>
            <a:pathLst>
              <a:path w="194238" h="193645">
                <a:moveTo>
                  <a:pt x="102797" y="0"/>
                </a:moveTo>
                <a:lnTo>
                  <a:pt x="102797" y="6067"/>
                </a:lnTo>
                <a:lnTo>
                  <a:pt x="101528" y="7855"/>
                </a:lnTo>
                <a:lnTo>
                  <a:pt x="99411" y="9046"/>
                </a:lnTo>
                <a:lnTo>
                  <a:pt x="96730" y="9841"/>
                </a:lnTo>
                <a:lnTo>
                  <a:pt x="94942" y="11640"/>
                </a:lnTo>
                <a:lnTo>
                  <a:pt x="93750" y="14110"/>
                </a:lnTo>
                <a:lnTo>
                  <a:pt x="92956" y="17026"/>
                </a:lnTo>
                <a:lnTo>
                  <a:pt x="91157" y="20241"/>
                </a:lnTo>
                <a:lnTo>
                  <a:pt x="88687" y="23654"/>
                </a:lnTo>
                <a:lnTo>
                  <a:pt x="85770" y="27199"/>
                </a:lnTo>
                <a:lnTo>
                  <a:pt x="83826" y="30833"/>
                </a:lnTo>
                <a:lnTo>
                  <a:pt x="82529" y="34525"/>
                </a:lnTo>
                <a:lnTo>
                  <a:pt x="81666" y="38256"/>
                </a:lnTo>
                <a:lnTo>
                  <a:pt x="74740" y="48364"/>
                </a:lnTo>
                <a:lnTo>
                  <a:pt x="63772" y="62722"/>
                </a:lnTo>
                <a:lnTo>
                  <a:pt x="39733" y="92646"/>
                </a:lnTo>
                <a:lnTo>
                  <a:pt x="31545" y="102404"/>
                </a:lnTo>
                <a:lnTo>
                  <a:pt x="24815" y="110179"/>
                </a:lnTo>
                <a:lnTo>
                  <a:pt x="19060" y="119173"/>
                </a:lnTo>
                <a:lnTo>
                  <a:pt x="13953" y="128978"/>
                </a:lnTo>
                <a:lnTo>
                  <a:pt x="2698" y="153888"/>
                </a:lnTo>
                <a:lnTo>
                  <a:pt x="1774" y="157202"/>
                </a:lnTo>
                <a:lnTo>
                  <a:pt x="1158" y="160681"/>
                </a:lnTo>
                <a:lnTo>
                  <a:pt x="748" y="164270"/>
                </a:lnTo>
                <a:lnTo>
                  <a:pt x="475" y="167933"/>
                </a:lnTo>
                <a:lnTo>
                  <a:pt x="293" y="171645"/>
                </a:lnTo>
                <a:lnTo>
                  <a:pt x="90" y="179157"/>
                </a:lnTo>
                <a:lnTo>
                  <a:pt x="0" y="186728"/>
                </a:lnTo>
                <a:lnTo>
                  <a:pt x="1246" y="189255"/>
                </a:lnTo>
                <a:lnTo>
                  <a:pt x="3347" y="190940"/>
                </a:lnTo>
                <a:lnTo>
                  <a:pt x="6016" y="192063"/>
                </a:lnTo>
                <a:lnTo>
                  <a:pt x="9067" y="192812"/>
                </a:lnTo>
                <a:lnTo>
                  <a:pt x="12370" y="193311"/>
                </a:lnTo>
                <a:lnTo>
                  <a:pt x="15844" y="193644"/>
                </a:lnTo>
                <a:lnTo>
                  <a:pt x="21968" y="192596"/>
                </a:lnTo>
                <a:lnTo>
                  <a:pt x="29861" y="190627"/>
                </a:lnTo>
                <a:lnTo>
                  <a:pt x="38934" y="188045"/>
                </a:lnTo>
                <a:lnTo>
                  <a:pt x="46252" y="186323"/>
                </a:lnTo>
                <a:lnTo>
                  <a:pt x="52399" y="185175"/>
                </a:lnTo>
                <a:lnTo>
                  <a:pt x="57769" y="184410"/>
                </a:lnTo>
                <a:lnTo>
                  <a:pt x="63889" y="182630"/>
                </a:lnTo>
                <a:lnTo>
                  <a:pt x="70508" y="180173"/>
                </a:lnTo>
                <a:lnTo>
                  <a:pt x="77461" y="177265"/>
                </a:lnTo>
                <a:lnTo>
                  <a:pt x="83367" y="175327"/>
                </a:lnTo>
                <a:lnTo>
                  <a:pt x="88573" y="174034"/>
                </a:lnTo>
                <a:lnTo>
                  <a:pt x="93315" y="173173"/>
                </a:lnTo>
                <a:lnTo>
                  <a:pt x="99015" y="172598"/>
                </a:lnTo>
                <a:lnTo>
                  <a:pt x="105356" y="172215"/>
                </a:lnTo>
                <a:lnTo>
                  <a:pt x="119175" y="171790"/>
                </a:lnTo>
                <a:lnTo>
                  <a:pt x="168058" y="171469"/>
                </a:lnTo>
                <a:lnTo>
                  <a:pt x="194237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9"/>
          <p:cNvSpPr/>
          <p:nvPr/>
        </p:nvSpPr>
        <p:spPr>
          <a:xfrm>
            <a:off x="7680959" y="1920765"/>
            <a:ext cx="274321" cy="365236"/>
          </a:xfrm>
          <a:custGeom>
            <a:avLst/>
            <a:gdLst/>
            <a:ahLst/>
            <a:cxnLst/>
            <a:rect l="0" t="0" r="0" b="0"/>
            <a:pathLst>
              <a:path w="274321" h="365236">
                <a:moveTo>
                  <a:pt x="0" y="45195"/>
                </a:moveTo>
                <a:lnTo>
                  <a:pt x="6068" y="39127"/>
                </a:lnTo>
                <a:lnTo>
                  <a:pt x="9125" y="37339"/>
                </a:lnTo>
                <a:lnTo>
                  <a:pt x="15909" y="35353"/>
                </a:lnTo>
                <a:lnTo>
                  <a:pt x="23158" y="31084"/>
                </a:lnTo>
                <a:lnTo>
                  <a:pt x="30612" y="24953"/>
                </a:lnTo>
                <a:lnTo>
                  <a:pt x="38159" y="17995"/>
                </a:lnTo>
                <a:lnTo>
                  <a:pt x="41950" y="15631"/>
                </a:lnTo>
                <a:lnTo>
                  <a:pt x="49548" y="13005"/>
                </a:lnTo>
                <a:lnTo>
                  <a:pt x="54622" y="11035"/>
                </a:lnTo>
                <a:lnTo>
                  <a:pt x="60545" y="8452"/>
                </a:lnTo>
                <a:lnTo>
                  <a:pt x="67033" y="5459"/>
                </a:lnTo>
                <a:lnTo>
                  <a:pt x="72629" y="3464"/>
                </a:lnTo>
                <a:lnTo>
                  <a:pt x="77630" y="2134"/>
                </a:lnTo>
                <a:lnTo>
                  <a:pt x="82233" y="1248"/>
                </a:lnTo>
                <a:lnTo>
                  <a:pt x="87843" y="657"/>
                </a:lnTo>
                <a:lnTo>
                  <a:pt x="94122" y="263"/>
                </a:lnTo>
                <a:lnTo>
                  <a:pt x="100848" y="0"/>
                </a:lnTo>
                <a:lnTo>
                  <a:pt x="106602" y="1095"/>
                </a:lnTo>
                <a:lnTo>
                  <a:pt x="111708" y="3095"/>
                </a:lnTo>
                <a:lnTo>
                  <a:pt x="116382" y="5698"/>
                </a:lnTo>
                <a:lnTo>
                  <a:pt x="122039" y="7433"/>
                </a:lnTo>
                <a:lnTo>
                  <a:pt x="128349" y="8590"/>
                </a:lnTo>
                <a:lnTo>
                  <a:pt x="135096" y="9362"/>
                </a:lnTo>
                <a:lnTo>
                  <a:pt x="140864" y="11146"/>
                </a:lnTo>
                <a:lnTo>
                  <a:pt x="145980" y="13606"/>
                </a:lnTo>
                <a:lnTo>
                  <a:pt x="150660" y="16515"/>
                </a:lnTo>
                <a:lnTo>
                  <a:pt x="155051" y="19725"/>
                </a:lnTo>
                <a:lnTo>
                  <a:pt x="163314" y="26678"/>
                </a:lnTo>
                <a:lnTo>
                  <a:pt x="171222" y="34002"/>
                </a:lnTo>
                <a:lnTo>
                  <a:pt x="175108" y="37733"/>
                </a:lnTo>
                <a:lnTo>
                  <a:pt x="180238" y="44030"/>
                </a:lnTo>
                <a:lnTo>
                  <a:pt x="186200" y="52038"/>
                </a:lnTo>
                <a:lnTo>
                  <a:pt x="192713" y="61187"/>
                </a:lnTo>
                <a:lnTo>
                  <a:pt x="197056" y="68556"/>
                </a:lnTo>
                <a:lnTo>
                  <a:pt x="199951" y="74739"/>
                </a:lnTo>
                <a:lnTo>
                  <a:pt x="201880" y="80131"/>
                </a:lnTo>
                <a:lnTo>
                  <a:pt x="204437" y="86265"/>
                </a:lnTo>
                <a:lnTo>
                  <a:pt x="207412" y="92895"/>
                </a:lnTo>
                <a:lnTo>
                  <a:pt x="210664" y="99855"/>
                </a:lnTo>
                <a:lnTo>
                  <a:pt x="212833" y="108305"/>
                </a:lnTo>
                <a:lnTo>
                  <a:pt x="214279" y="117748"/>
                </a:lnTo>
                <a:lnTo>
                  <a:pt x="215243" y="127853"/>
                </a:lnTo>
                <a:lnTo>
                  <a:pt x="215886" y="137130"/>
                </a:lnTo>
                <a:lnTo>
                  <a:pt x="216313" y="145855"/>
                </a:lnTo>
                <a:lnTo>
                  <a:pt x="216599" y="154212"/>
                </a:lnTo>
                <a:lnTo>
                  <a:pt x="215520" y="161053"/>
                </a:lnTo>
                <a:lnTo>
                  <a:pt x="210933" y="172040"/>
                </a:lnTo>
                <a:lnTo>
                  <a:pt x="209202" y="178018"/>
                </a:lnTo>
                <a:lnTo>
                  <a:pt x="208048" y="184544"/>
                </a:lnTo>
                <a:lnTo>
                  <a:pt x="207279" y="191434"/>
                </a:lnTo>
                <a:lnTo>
                  <a:pt x="205496" y="198567"/>
                </a:lnTo>
                <a:lnTo>
                  <a:pt x="203038" y="205863"/>
                </a:lnTo>
                <a:lnTo>
                  <a:pt x="200128" y="213267"/>
                </a:lnTo>
                <a:lnTo>
                  <a:pt x="198189" y="219473"/>
                </a:lnTo>
                <a:lnTo>
                  <a:pt x="196034" y="229755"/>
                </a:lnTo>
                <a:lnTo>
                  <a:pt x="194190" y="235545"/>
                </a:lnTo>
                <a:lnTo>
                  <a:pt x="191690" y="241945"/>
                </a:lnTo>
                <a:lnTo>
                  <a:pt x="188753" y="248751"/>
                </a:lnTo>
                <a:lnTo>
                  <a:pt x="182104" y="259701"/>
                </a:lnTo>
                <a:lnTo>
                  <a:pt x="174915" y="268801"/>
                </a:lnTo>
                <a:lnTo>
                  <a:pt x="167487" y="277078"/>
                </a:lnTo>
                <a:lnTo>
                  <a:pt x="161188" y="282334"/>
                </a:lnTo>
                <a:lnTo>
                  <a:pt x="153179" y="288377"/>
                </a:lnTo>
                <a:lnTo>
                  <a:pt x="144030" y="294946"/>
                </a:lnTo>
                <a:lnTo>
                  <a:pt x="136660" y="300596"/>
                </a:lnTo>
                <a:lnTo>
                  <a:pt x="130477" y="305632"/>
                </a:lnTo>
                <a:lnTo>
                  <a:pt x="125084" y="310260"/>
                </a:lnTo>
                <a:lnTo>
                  <a:pt x="118950" y="314615"/>
                </a:lnTo>
                <a:lnTo>
                  <a:pt x="112321" y="318788"/>
                </a:lnTo>
                <a:lnTo>
                  <a:pt x="105361" y="322840"/>
                </a:lnTo>
                <a:lnTo>
                  <a:pt x="99451" y="326811"/>
                </a:lnTo>
                <a:lnTo>
                  <a:pt x="94240" y="330729"/>
                </a:lnTo>
                <a:lnTo>
                  <a:pt x="89496" y="334611"/>
                </a:lnTo>
                <a:lnTo>
                  <a:pt x="83795" y="337199"/>
                </a:lnTo>
                <a:lnTo>
                  <a:pt x="77454" y="338924"/>
                </a:lnTo>
                <a:lnTo>
                  <a:pt x="70686" y="340074"/>
                </a:lnTo>
                <a:lnTo>
                  <a:pt x="64904" y="340841"/>
                </a:lnTo>
                <a:lnTo>
                  <a:pt x="59780" y="341352"/>
                </a:lnTo>
                <a:lnTo>
                  <a:pt x="55093" y="341693"/>
                </a:lnTo>
                <a:lnTo>
                  <a:pt x="50699" y="341920"/>
                </a:lnTo>
                <a:lnTo>
                  <a:pt x="42430" y="342173"/>
                </a:lnTo>
                <a:lnTo>
                  <a:pt x="38447" y="340970"/>
                </a:lnTo>
                <a:lnTo>
                  <a:pt x="30634" y="336247"/>
                </a:lnTo>
                <a:lnTo>
                  <a:pt x="22928" y="333301"/>
                </a:lnTo>
                <a:lnTo>
                  <a:pt x="19096" y="332516"/>
                </a:lnTo>
                <a:lnTo>
                  <a:pt x="16540" y="330722"/>
                </a:lnTo>
                <a:lnTo>
                  <a:pt x="14837" y="328256"/>
                </a:lnTo>
                <a:lnTo>
                  <a:pt x="12945" y="322130"/>
                </a:lnTo>
                <a:lnTo>
                  <a:pt x="12103" y="315173"/>
                </a:lnTo>
                <a:lnTo>
                  <a:pt x="13149" y="311540"/>
                </a:lnTo>
                <a:lnTo>
                  <a:pt x="19419" y="300360"/>
                </a:lnTo>
                <a:lnTo>
                  <a:pt x="21331" y="292798"/>
                </a:lnTo>
                <a:lnTo>
                  <a:pt x="23111" y="290273"/>
                </a:lnTo>
                <a:lnTo>
                  <a:pt x="25567" y="288590"/>
                </a:lnTo>
                <a:lnTo>
                  <a:pt x="32953" y="285450"/>
                </a:lnTo>
                <a:lnTo>
                  <a:pt x="44703" y="279822"/>
                </a:lnTo>
                <a:lnTo>
                  <a:pt x="50122" y="276543"/>
                </a:lnTo>
                <a:lnTo>
                  <a:pt x="55006" y="273086"/>
                </a:lnTo>
                <a:lnTo>
                  <a:pt x="59530" y="269513"/>
                </a:lnTo>
                <a:lnTo>
                  <a:pt x="65086" y="267130"/>
                </a:lnTo>
                <a:lnTo>
                  <a:pt x="71331" y="265542"/>
                </a:lnTo>
                <a:lnTo>
                  <a:pt x="78034" y="264483"/>
                </a:lnTo>
                <a:lnTo>
                  <a:pt x="85043" y="263777"/>
                </a:lnTo>
                <a:lnTo>
                  <a:pt x="92255" y="263306"/>
                </a:lnTo>
                <a:lnTo>
                  <a:pt x="99604" y="262992"/>
                </a:lnTo>
                <a:lnTo>
                  <a:pt x="114541" y="262643"/>
                </a:lnTo>
                <a:lnTo>
                  <a:pt x="138760" y="262420"/>
                </a:lnTo>
                <a:lnTo>
                  <a:pt x="144577" y="263671"/>
                </a:lnTo>
                <a:lnTo>
                  <a:pt x="150995" y="265776"/>
                </a:lnTo>
                <a:lnTo>
                  <a:pt x="157813" y="268449"/>
                </a:lnTo>
                <a:lnTo>
                  <a:pt x="164899" y="270231"/>
                </a:lnTo>
                <a:lnTo>
                  <a:pt x="172163" y="271419"/>
                </a:lnTo>
                <a:lnTo>
                  <a:pt x="179546" y="272211"/>
                </a:lnTo>
                <a:lnTo>
                  <a:pt x="185737" y="274008"/>
                </a:lnTo>
                <a:lnTo>
                  <a:pt x="191134" y="276477"/>
                </a:lnTo>
                <a:lnTo>
                  <a:pt x="196004" y="279393"/>
                </a:lnTo>
                <a:lnTo>
                  <a:pt x="201789" y="283877"/>
                </a:lnTo>
                <a:lnTo>
                  <a:pt x="208186" y="289406"/>
                </a:lnTo>
                <a:lnTo>
                  <a:pt x="214991" y="295632"/>
                </a:lnTo>
                <a:lnTo>
                  <a:pt x="220798" y="299783"/>
                </a:lnTo>
                <a:lnTo>
                  <a:pt x="225938" y="302550"/>
                </a:lnTo>
                <a:lnTo>
                  <a:pt x="230635" y="304395"/>
                </a:lnTo>
                <a:lnTo>
                  <a:pt x="235037" y="306895"/>
                </a:lnTo>
                <a:lnTo>
                  <a:pt x="243315" y="313059"/>
                </a:lnTo>
                <a:lnTo>
                  <a:pt x="251227" y="320032"/>
                </a:lnTo>
                <a:lnTo>
                  <a:pt x="260587" y="328789"/>
                </a:lnTo>
                <a:lnTo>
                  <a:pt x="268275" y="336374"/>
                </a:lnTo>
                <a:lnTo>
                  <a:pt x="270290" y="339644"/>
                </a:lnTo>
                <a:lnTo>
                  <a:pt x="273525" y="350631"/>
                </a:lnTo>
                <a:lnTo>
                  <a:pt x="274320" y="3652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0"/>
          <p:cNvSpPr/>
          <p:nvPr/>
        </p:nvSpPr>
        <p:spPr>
          <a:xfrm>
            <a:off x="8138159" y="2023110"/>
            <a:ext cx="171451" cy="10960"/>
          </a:xfrm>
          <a:custGeom>
            <a:avLst/>
            <a:gdLst/>
            <a:ahLst/>
            <a:cxnLst/>
            <a:rect l="0" t="0" r="0" b="0"/>
            <a:pathLst>
              <a:path w="171451" h="10960">
                <a:moveTo>
                  <a:pt x="0" y="0"/>
                </a:moveTo>
                <a:lnTo>
                  <a:pt x="6068" y="6067"/>
                </a:lnTo>
                <a:lnTo>
                  <a:pt x="9125" y="7855"/>
                </a:lnTo>
                <a:lnTo>
                  <a:pt x="12434" y="9046"/>
                </a:lnTo>
                <a:lnTo>
                  <a:pt x="15909" y="9841"/>
                </a:lnTo>
                <a:lnTo>
                  <a:pt x="19496" y="10370"/>
                </a:lnTo>
                <a:lnTo>
                  <a:pt x="23158" y="10723"/>
                </a:lnTo>
                <a:lnTo>
                  <a:pt x="26869" y="10959"/>
                </a:lnTo>
                <a:lnTo>
                  <a:pt x="30612" y="9846"/>
                </a:lnTo>
                <a:lnTo>
                  <a:pt x="34379" y="7834"/>
                </a:lnTo>
                <a:lnTo>
                  <a:pt x="38159" y="5222"/>
                </a:lnTo>
                <a:lnTo>
                  <a:pt x="41950" y="3481"/>
                </a:lnTo>
                <a:lnTo>
                  <a:pt x="45747" y="2321"/>
                </a:lnTo>
                <a:lnTo>
                  <a:pt x="49548" y="1547"/>
                </a:lnTo>
                <a:lnTo>
                  <a:pt x="58432" y="1031"/>
                </a:lnTo>
                <a:lnTo>
                  <a:pt x="96194" y="305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1"/>
          <p:cNvSpPr/>
          <p:nvPr/>
        </p:nvSpPr>
        <p:spPr>
          <a:xfrm>
            <a:off x="8138159" y="2091689"/>
            <a:ext cx="217171" cy="22391"/>
          </a:xfrm>
          <a:custGeom>
            <a:avLst/>
            <a:gdLst/>
            <a:ahLst/>
            <a:cxnLst/>
            <a:rect l="0" t="0" r="0" b="0"/>
            <a:pathLst>
              <a:path w="217171" h="22391">
                <a:moveTo>
                  <a:pt x="0" y="11430"/>
                </a:moveTo>
                <a:lnTo>
                  <a:pt x="12136" y="17498"/>
                </a:lnTo>
                <a:lnTo>
                  <a:pt x="16981" y="19286"/>
                </a:lnTo>
                <a:lnTo>
                  <a:pt x="21480" y="20477"/>
                </a:lnTo>
                <a:lnTo>
                  <a:pt x="25751" y="21272"/>
                </a:lnTo>
                <a:lnTo>
                  <a:pt x="29868" y="21801"/>
                </a:lnTo>
                <a:lnTo>
                  <a:pt x="33881" y="22154"/>
                </a:lnTo>
                <a:lnTo>
                  <a:pt x="37828" y="22390"/>
                </a:lnTo>
                <a:lnTo>
                  <a:pt x="45539" y="21277"/>
                </a:lnTo>
                <a:lnTo>
                  <a:pt x="55759" y="19265"/>
                </a:lnTo>
                <a:lnTo>
                  <a:pt x="67654" y="16653"/>
                </a:lnTo>
                <a:lnTo>
                  <a:pt x="78123" y="14912"/>
                </a:lnTo>
                <a:lnTo>
                  <a:pt x="87642" y="13752"/>
                </a:lnTo>
                <a:lnTo>
                  <a:pt x="96529" y="12978"/>
                </a:lnTo>
                <a:lnTo>
                  <a:pt x="104992" y="12462"/>
                </a:lnTo>
                <a:lnTo>
                  <a:pt x="121170" y="11889"/>
                </a:lnTo>
                <a:lnTo>
                  <a:pt x="138490" y="11566"/>
                </a:lnTo>
                <a:lnTo>
                  <a:pt x="143127" y="10251"/>
                </a:lnTo>
                <a:lnTo>
                  <a:pt x="147488" y="8104"/>
                </a:lnTo>
                <a:lnTo>
                  <a:pt x="151666" y="5403"/>
                </a:lnTo>
                <a:lnTo>
                  <a:pt x="155721" y="3602"/>
                </a:lnTo>
                <a:lnTo>
                  <a:pt x="159694" y="2401"/>
                </a:lnTo>
                <a:lnTo>
                  <a:pt x="163613" y="1601"/>
                </a:lnTo>
                <a:lnTo>
                  <a:pt x="167496" y="1068"/>
                </a:lnTo>
                <a:lnTo>
                  <a:pt x="171354" y="712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82"/>
          <p:cNvSpPr/>
          <p:nvPr/>
        </p:nvSpPr>
        <p:spPr>
          <a:xfrm>
            <a:off x="8423909" y="1908810"/>
            <a:ext cx="34292" cy="365760"/>
          </a:xfrm>
          <a:custGeom>
            <a:avLst/>
            <a:gdLst/>
            <a:ahLst/>
            <a:cxnLst/>
            <a:rect l="0" t="0" r="0" b="0"/>
            <a:pathLst>
              <a:path w="34292" h="365760">
                <a:moveTo>
                  <a:pt x="34291" y="0"/>
                </a:moveTo>
                <a:lnTo>
                  <a:pt x="28223" y="18203"/>
                </a:lnTo>
                <a:lnTo>
                  <a:pt x="26435" y="24835"/>
                </a:lnTo>
                <a:lnTo>
                  <a:pt x="25244" y="30527"/>
                </a:lnTo>
                <a:lnTo>
                  <a:pt x="24449" y="35591"/>
                </a:lnTo>
                <a:lnTo>
                  <a:pt x="23919" y="42777"/>
                </a:lnTo>
                <a:lnTo>
                  <a:pt x="23566" y="51378"/>
                </a:lnTo>
                <a:lnTo>
                  <a:pt x="23331" y="60922"/>
                </a:lnTo>
                <a:lnTo>
                  <a:pt x="21904" y="72364"/>
                </a:lnTo>
                <a:lnTo>
                  <a:pt x="19684" y="85073"/>
                </a:lnTo>
                <a:lnTo>
                  <a:pt x="16932" y="98625"/>
                </a:lnTo>
                <a:lnTo>
                  <a:pt x="15099" y="110200"/>
                </a:lnTo>
                <a:lnTo>
                  <a:pt x="13875" y="120456"/>
                </a:lnTo>
                <a:lnTo>
                  <a:pt x="13061" y="129834"/>
                </a:lnTo>
                <a:lnTo>
                  <a:pt x="12517" y="138626"/>
                </a:lnTo>
                <a:lnTo>
                  <a:pt x="11913" y="155168"/>
                </a:lnTo>
                <a:lnTo>
                  <a:pt x="10483" y="165675"/>
                </a:lnTo>
                <a:lnTo>
                  <a:pt x="8258" y="177760"/>
                </a:lnTo>
                <a:lnTo>
                  <a:pt x="5506" y="190896"/>
                </a:lnTo>
                <a:lnTo>
                  <a:pt x="3671" y="202194"/>
                </a:lnTo>
                <a:lnTo>
                  <a:pt x="2447" y="212266"/>
                </a:lnTo>
                <a:lnTo>
                  <a:pt x="1631" y="221520"/>
                </a:lnTo>
                <a:lnTo>
                  <a:pt x="1088" y="232770"/>
                </a:lnTo>
                <a:lnTo>
                  <a:pt x="323" y="269064"/>
                </a:lnTo>
                <a:lnTo>
                  <a:pt x="0" y="3657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83"/>
          <p:cNvSpPr/>
          <p:nvPr/>
        </p:nvSpPr>
        <p:spPr>
          <a:xfrm>
            <a:off x="8529038" y="1908810"/>
            <a:ext cx="144078" cy="354284"/>
          </a:xfrm>
          <a:custGeom>
            <a:avLst/>
            <a:gdLst/>
            <a:ahLst/>
            <a:cxnLst/>
            <a:rect l="0" t="0" r="0" b="0"/>
            <a:pathLst>
              <a:path w="144078" h="354284">
                <a:moveTo>
                  <a:pt x="77752" y="11429"/>
                </a:moveTo>
                <a:lnTo>
                  <a:pt x="71684" y="11429"/>
                </a:lnTo>
                <a:lnTo>
                  <a:pt x="68627" y="12700"/>
                </a:lnTo>
                <a:lnTo>
                  <a:pt x="65318" y="14816"/>
                </a:lnTo>
                <a:lnTo>
                  <a:pt x="61843" y="17497"/>
                </a:lnTo>
                <a:lnTo>
                  <a:pt x="58255" y="20555"/>
                </a:lnTo>
                <a:lnTo>
                  <a:pt x="54594" y="23863"/>
                </a:lnTo>
                <a:lnTo>
                  <a:pt x="50884" y="27338"/>
                </a:lnTo>
                <a:lnTo>
                  <a:pt x="48410" y="30926"/>
                </a:lnTo>
                <a:lnTo>
                  <a:pt x="45661" y="38298"/>
                </a:lnTo>
                <a:lnTo>
                  <a:pt x="43658" y="42042"/>
                </a:lnTo>
                <a:lnTo>
                  <a:pt x="41052" y="45808"/>
                </a:lnTo>
                <a:lnTo>
                  <a:pt x="38046" y="49588"/>
                </a:lnTo>
                <a:lnTo>
                  <a:pt x="36041" y="54649"/>
                </a:lnTo>
                <a:lnTo>
                  <a:pt x="34704" y="60562"/>
                </a:lnTo>
                <a:lnTo>
                  <a:pt x="33813" y="67045"/>
                </a:lnTo>
                <a:lnTo>
                  <a:pt x="32823" y="77634"/>
                </a:lnTo>
                <a:lnTo>
                  <a:pt x="32384" y="86574"/>
                </a:lnTo>
                <a:lnTo>
                  <a:pt x="32188" y="94780"/>
                </a:lnTo>
                <a:lnTo>
                  <a:pt x="30865" y="98747"/>
                </a:lnTo>
                <a:lnTo>
                  <a:pt x="28714" y="102661"/>
                </a:lnTo>
                <a:lnTo>
                  <a:pt x="26010" y="106540"/>
                </a:lnTo>
                <a:lnTo>
                  <a:pt x="23005" y="114238"/>
                </a:lnTo>
                <a:lnTo>
                  <a:pt x="22205" y="118068"/>
                </a:lnTo>
                <a:lnTo>
                  <a:pt x="24701" y="129098"/>
                </a:lnTo>
                <a:lnTo>
                  <a:pt x="27144" y="135595"/>
                </a:lnTo>
                <a:lnTo>
                  <a:pt x="30043" y="142466"/>
                </a:lnTo>
                <a:lnTo>
                  <a:pt x="33246" y="149588"/>
                </a:lnTo>
                <a:lnTo>
                  <a:pt x="36651" y="156875"/>
                </a:lnTo>
                <a:lnTo>
                  <a:pt x="41462" y="163003"/>
                </a:lnTo>
                <a:lnTo>
                  <a:pt x="47209" y="168359"/>
                </a:lnTo>
                <a:lnTo>
                  <a:pt x="53579" y="173199"/>
                </a:lnTo>
                <a:lnTo>
                  <a:pt x="59097" y="177696"/>
                </a:lnTo>
                <a:lnTo>
                  <a:pt x="64045" y="181964"/>
                </a:lnTo>
                <a:lnTo>
                  <a:pt x="68613" y="186079"/>
                </a:lnTo>
                <a:lnTo>
                  <a:pt x="72929" y="188822"/>
                </a:lnTo>
                <a:lnTo>
                  <a:pt x="77077" y="190651"/>
                </a:lnTo>
                <a:lnTo>
                  <a:pt x="81112" y="191871"/>
                </a:lnTo>
                <a:lnTo>
                  <a:pt x="83801" y="193954"/>
                </a:lnTo>
                <a:lnTo>
                  <a:pt x="85595" y="196612"/>
                </a:lnTo>
                <a:lnTo>
                  <a:pt x="86791" y="199655"/>
                </a:lnTo>
                <a:lnTo>
                  <a:pt x="88857" y="202953"/>
                </a:lnTo>
                <a:lnTo>
                  <a:pt x="91505" y="206422"/>
                </a:lnTo>
                <a:lnTo>
                  <a:pt x="94541" y="210004"/>
                </a:lnTo>
                <a:lnTo>
                  <a:pt x="97834" y="213663"/>
                </a:lnTo>
                <a:lnTo>
                  <a:pt x="104881" y="221114"/>
                </a:lnTo>
                <a:lnTo>
                  <a:pt x="108538" y="223609"/>
                </a:lnTo>
                <a:lnTo>
                  <a:pt x="112246" y="225273"/>
                </a:lnTo>
                <a:lnTo>
                  <a:pt x="115987" y="226382"/>
                </a:lnTo>
                <a:lnTo>
                  <a:pt x="119752" y="230931"/>
                </a:lnTo>
                <a:lnTo>
                  <a:pt x="123532" y="237774"/>
                </a:lnTo>
                <a:lnTo>
                  <a:pt x="127321" y="246146"/>
                </a:lnTo>
                <a:lnTo>
                  <a:pt x="131118" y="252997"/>
                </a:lnTo>
                <a:lnTo>
                  <a:pt x="134919" y="258835"/>
                </a:lnTo>
                <a:lnTo>
                  <a:pt x="138724" y="263996"/>
                </a:lnTo>
                <a:lnTo>
                  <a:pt x="142950" y="273118"/>
                </a:lnTo>
                <a:lnTo>
                  <a:pt x="144077" y="277329"/>
                </a:lnTo>
                <a:lnTo>
                  <a:pt x="143558" y="282676"/>
                </a:lnTo>
                <a:lnTo>
                  <a:pt x="141942" y="288780"/>
                </a:lnTo>
                <a:lnTo>
                  <a:pt x="139596" y="295390"/>
                </a:lnTo>
                <a:lnTo>
                  <a:pt x="136988" y="306121"/>
                </a:lnTo>
                <a:lnTo>
                  <a:pt x="136292" y="310760"/>
                </a:lnTo>
                <a:lnTo>
                  <a:pt x="134559" y="315123"/>
                </a:lnTo>
                <a:lnTo>
                  <a:pt x="132133" y="319302"/>
                </a:lnTo>
                <a:lnTo>
                  <a:pt x="129245" y="323358"/>
                </a:lnTo>
                <a:lnTo>
                  <a:pt x="126051" y="327332"/>
                </a:lnTo>
                <a:lnTo>
                  <a:pt x="122651" y="331251"/>
                </a:lnTo>
                <a:lnTo>
                  <a:pt x="119115" y="335134"/>
                </a:lnTo>
                <a:lnTo>
                  <a:pt x="115487" y="337722"/>
                </a:lnTo>
                <a:lnTo>
                  <a:pt x="111798" y="339448"/>
                </a:lnTo>
                <a:lnTo>
                  <a:pt x="108069" y="340599"/>
                </a:lnTo>
                <a:lnTo>
                  <a:pt x="103043" y="342636"/>
                </a:lnTo>
                <a:lnTo>
                  <a:pt x="97153" y="345264"/>
                </a:lnTo>
                <a:lnTo>
                  <a:pt x="90687" y="348285"/>
                </a:lnTo>
                <a:lnTo>
                  <a:pt x="85105" y="350300"/>
                </a:lnTo>
                <a:lnTo>
                  <a:pt x="80114" y="351643"/>
                </a:lnTo>
                <a:lnTo>
                  <a:pt x="75516" y="352539"/>
                </a:lnTo>
                <a:lnTo>
                  <a:pt x="71181" y="353136"/>
                </a:lnTo>
                <a:lnTo>
                  <a:pt x="67021" y="353534"/>
                </a:lnTo>
                <a:lnTo>
                  <a:pt x="62978" y="353799"/>
                </a:lnTo>
                <a:lnTo>
                  <a:pt x="59012" y="353976"/>
                </a:lnTo>
                <a:lnTo>
                  <a:pt x="51220" y="354172"/>
                </a:lnTo>
                <a:lnTo>
                  <a:pt x="39692" y="354283"/>
                </a:lnTo>
                <a:lnTo>
                  <a:pt x="35869" y="353028"/>
                </a:lnTo>
                <a:lnTo>
                  <a:pt x="32050" y="350922"/>
                </a:lnTo>
                <a:lnTo>
                  <a:pt x="28234" y="348248"/>
                </a:lnTo>
                <a:lnTo>
                  <a:pt x="24419" y="343925"/>
                </a:lnTo>
                <a:lnTo>
                  <a:pt x="20607" y="338503"/>
                </a:lnTo>
                <a:lnTo>
                  <a:pt x="16795" y="332349"/>
                </a:lnTo>
                <a:lnTo>
                  <a:pt x="12984" y="326976"/>
                </a:lnTo>
                <a:lnTo>
                  <a:pt x="9174" y="322123"/>
                </a:lnTo>
                <a:lnTo>
                  <a:pt x="5363" y="317619"/>
                </a:lnTo>
                <a:lnTo>
                  <a:pt x="1128" y="309227"/>
                </a:lnTo>
                <a:lnTo>
                  <a:pt x="0" y="305211"/>
                </a:lnTo>
                <a:lnTo>
                  <a:pt x="517" y="299994"/>
                </a:lnTo>
                <a:lnTo>
                  <a:pt x="2131" y="293976"/>
                </a:lnTo>
                <a:lnTo>
                  <a:pt x="4479" y="287424"/>
                </a:lnTo>
                <a:lnTo>
                  <a:pt x="6043" y="280516"/>
                </a:lnTo>
                <a:lnTo>
                  <a:pt x="7085" y="273370"/>
                </a:lnTo>
                <a:lnTo>
                  <a:pt x="7781" y="266067"/>
                </a:lnTo>
                <a:lnTo>
                  <a:pt x="9515" y="258658"/>
                </a:lnTo>
                <a:lnTo>
                  <a:pt x="11940" y="251178"/>
                </a:lnTo>
                <a:lnTo>
                  <a:pt x="14827" y="243652"/>
                </a:lnTo>
                <a:lnTo>
                  <a:pt x="18022" y="236094"/>
                </a:lnTo>
                <a:lnTo>
                  <a:pt x="21422" y="228516"/>
                </a:lnTo>
                <a:lnTo>
                  <a:pt x="28586" y="213323"/>
                </a:lnTo>
                <a:lnTo>
                  <a:pt x="58716" y="152398"/>
                </a:lnTo>
                <a:lnTo>
                  <a:pt x="62521" y="146049"/>
                </a:lnTo>
                <a:lnTo>
                  <a:pt x="66328" y="140546"/>
                </a:lnTo>
                <a:lnTo>
                  <a:pt x="70135" y="135607"/>
                </a:lnTo>
                <a:lnTo>
                  <a:pt x="73944" y="129774"/>
                </a:lnTo>
                <a:lnTo>
                  <a:pt x="77753" y="123346"/>
                </a:lnTo>
                <a:lnTo>
                  <a:pt x="81562" y="116521"/>
                </a:lnTo>
                <a:lnTo>
                  <a:pt x="89182" y="102163"/>
                </a:lnTo>
                <a:lnTo>
                  <a:pt x="92992" y="94779"/>
                </a:lnTo>
                <a:lnTo>
                  <a:pt x="96802" y="88586"/>
                </a:lnTo>
                <a:lnTo>
                  <a:pt x="100612" y="83187"/>
                </a:lnTo>
                <a:lnTo>
                  <a:pt x="104421" y="78318"/>
                </a:lnTo>
                <a:lnTo>
                  <a:pt x="108655" y="69521"/>
                </a:lnTo>
                <a:lnTo>
                  <a:pt x="111806" y="58838"/>
                </a:lnTo>
                <a:lnTo>
                  <a:pt x="121684" y="28350"/>
                </a:lnTo>
                <a:lnTo>
                  <a:pt x="122678" y="21913"/>
                </a:lnTo>
                <a:lnTo>
                  <a:pt x="13490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4"/>
          <p:cNvSpPr/>
          <p:nvPr/>
        </p:nvSpPr>
        <p:spPr>
          <a:xfrm>
            <a:off x="8721132" y="1943100"/>
            <a:ext cx="101139" cy="337144"/>
          </a:xfrm>
          <a:custGeom>
            <a:avLst/>
            <a:gdLst/>
            <a:ahLst/>
            <a:cxnLst/>
            <a:rect l="0" t="0" r="0" b="0"/>
            <a:pathLst>
              <a:path w="101139" h="337144">
                <a:moveTo>
                  <a:pt x="22818" y="0"/>
                </a:moveTo>
                <a:lnTo>
                  <a:pt x="28885" y="12135"/>
                </a:lnTo>
                <a:lnTo>
                  <a:pt x="31864" y="21480"/>
                </a:lnTo>
                <a:lnTo>
                  <a:pt x="33188" y="29866"/>
                </a:lnTo>
                <a:lnTo>
                  <a:pt x="33777" y="37827"/>
                </a:lnTo>
                <a:lnTo>
                  <a:pt x="34038" y="48985"/>
                </a:lnTo>
                <a:lnTo>
                  <a:pt x="34108" y="55516"/>
                </a:lnTo>
                <a:lnTo>
                  <a:pt x="32885" y="61141"/>
                </a:lnTo>
                <a:lnTo>
                  <a:pt x="30799" y="66160"/>
                </a:lnTo>
                <a:lnTo>
                  <a:pt x="28138" y="70777"/>
                </a:lnTo>
                <a:lnTo>
                  <a:pt x="26365" y="76394"/>
                </a:lnTo>
                <a:lnTo>
                  <a:pt x="25182" y="82680"/>
                </a:lnTo>
                <a:lnTo>
                  <a:pt x="24394" y="89409"/>
                </a:lnTo>
                <a:lnTo>
                  <a:pt x="22598" y="97706"/>
                </a:lnTo>
                <a:lnTo>
                  <a:pt x="20132" y="107047"/>
                </a:lnTo>
                <a:lnTo>
                  <a:pt x="17217" y="117085"/>
                </a:lnTo>
                <a:lnTo>
                  <a:pt x="15274" y="126316"/>
                </a:lnTo>
                <a:lnTo>
                  <a:pt x="13979" y="135011"/>
                </a:lnTo>
                <a:lnTo>
                  <a:pt x="13115" y="143347"/>
                </a:lnTo>
                <a:lnTo>
                  <a:pt x="12539" y="152714"/>
                </a:lnTo>
                <a:lnTo>
                  <a:pt x="11900" y="173283"/>
                </a:lnTo>
                <a:lnTo>
                  <a:pt x="10459" y="182832"/>
                </a:lnTo>
                <a:lnTo>
                  <a:pt x="8228" y="191738"/>
                </a:lnTo>
                <a:lnTo>
                  <a:pt x="5471" y="200215"/>
                </a:lnTo>
                <a:lnTo>
                  <a:pt x="3633" y="208406"/>
                </a:lnTo>
                <a:lnTo>
                  <a:pt x="2408" y="216407"/>
                </a:lnTo>
                <a:lnTo>
                  <a:pt x="1591" y="224282"/>
                </a:lnTo>
                <a:lnTo>
                  <a:pt x="1047" y="230801"/>
                </a:lnTo>
                <a:lnTo>
                  <a:pt x="684" y="236417"/>
                </a:lnTo>
                <a:lnTo>
                  <a:pt x="441" y="241431"/>
                </a:lnTo>
                <a:lnTo>
                  <a:pt x="173" y="257162"/>
                </a:lnTo>
                <a:lnTo>
                  <a:pt x="0" y="292238"/>
                </a:lnTo>
                <a:lnTo>
                  <a:pt x="1256" y="300235"/>
                </a:lnTo>
                <a:lnTo>
                  <a:pt x="3363" y="308107"/>
                </a:lnTo>
                <a:lnTo>
                  <a:pt x="6038" y="315894"/>
                </a:lnTo>
                <a:lnTo>
                  <a:pt x="9090" y="321086"/>
                </a:lnTo>
                <a:lnTo>
                  <a:pt x="12397" y="324547"/>
                </a:lnTo>
                <a:lnTo>
                  <a:pt x="15871" y="326855"/>
                </a:lnTo>
                <a:lnTo>
                  <a:pt x="19456" y="329663"/>
                </a:lnTo>
                <a:lnTo>
                  <a:pt x="23117" y="332805"/>
                </a:lnTo>
                <a:lnTo>
                  <a:pt x="26827" y="336170"/>
                </a:lnTo>
                <a:lnTo>
                  <a:pt x="30571" y="337143"/>
                </a:lnTo>
                <a:lnTo>
                  <a:pt x="34336" y="336522"/>
                </a:lnTo>
                <a:lnTo>
                  <a:pt x="38117" y="334838"/>
                </a:lnTo>
                <a:lnTo>
                  <a:pt x="41907" y="333715"/>
                </a:lnTo>
                <a:lnTo>
                  <a:pt x="45704" y="332967"/>
                </a:lnTo>
                <a:lnTo>
                  <a:pt x="49504" y="332467"/>
                </a:lnTo>
                <a:lnTo>
                  <a:pt x="53309" y="330865"/>
                </a:lnTo>
                <a:lnTo>
                  <a:pt x="57115" y="328526"/>
                </a:lnTo>
                <a:lnTo>
                  <a:pt x="60923" y="325697"/>
                </a:lnTo>
                <a:lnTo>
                  <a:pt x="66001" y="322541"/>
                </a:lnTo>
                <a:lnTo>
                  <a:pt x="71926" y="319167"/>
                </a:lnTo>
                <a:lnTo>
                  <a:pt x="78416" y="315648"/>
                </a:lnTo>
                <a:lnTo>
                  <a:pt x="82744" y="312032"/>
                </a:lnTo>
                <a:lnTo>
                  <a:pt x="85628" y="308351"/>
                </a:lnTo>
                <a:lnTo>
                  <a:pt x="87552" y="304627"/>
                </a:lnTo>
                <a:lnTo>
                  <a:pt x="89688" y="297103"/>
                </a:lnTo>
                <a:lnTo>
                  <a:pt x="90258" y="293318"/>
                </a:lnTo>
                <a:lnTo>
                  <a:pt x="91908" y="285715"/>
                </a:lnTo>
                <a:lnTo>
                  <a:pt x="97128" y="263721"/>
                </a:lnTo>
                <a:lnTo>
                  <a:pt x="99028" y="244394"/>
                </a:lnTo>
                <a:lnTo>
                  <a:pt x="100294" y="220079"/>
                </a:lnTo>
                <a:lnTo>
                  <a:pt x="101138" y="192439"/>
                </a:lnTo>
                <a:lnTo>
                  <a:pt x="100431" y="172743"/>
                </a:lnTo>
                <a:lnTo>
                  <a:pt x="98690" y="158342"/>
                </a:lnTo>
                <a:lnTo>
                  <a:pt x="96260" y="147471"/>
                </a:lnTo>
                <a:lnTo>
                  <a:pt x="94639" y="138954"/>
                </a:lnTo>
                <a:lnTo>
                  <a:pt x="93558" y="132006"/>
                </a:lnTo>
                <a:lnTo>
                  <a:pt x="92838" y="126104"/>
                </a:lnTo>
                <a:lnTo>
                  <a:pt x="91088" y="120899"/>
                </a:lnTo>
                <a:lnTo>
                  <a:pt x="88651" y="116159"/>
                </a:lnTo>
                <a:lnTo>
                  <a:pt x="85756" y="111729"/>
                </a:lnTo>
                <a:lnTo>
                  <a:pt x="82557" y="106236"/>
                </a:lnTo>
                <a:lnTo>
                  <a:pt x="79154" y="100034"/>
                </a:lnTo>
                <a:lnTo>
                  <a:pt x="75615" y="93359"/>
                </a:lnTo>
                <a:lnTo>
                  <a:pt x="70716" y="86369"/>
                </a:lnTo>
                <a:lnTo>
                  <a:pt x="64910" y="79169"/>
                </a:lnTo>
                <a:lnTo>
                  <a:pt x="58499" y="71829"/>
                </a:lnTo>
                <a:lnTo>
                  <a:pt x="54226" y="65666"/>
                </a:lnTo>
                <a:lnTo>
                  <a:pt x="51375" y="60287"/>
                </a:lnTo>
                <a:lnTo>
                  <a:pt x="49476" y="55431"/>
                </a:lnTo>
                <a:lnTo>
                  <a:pt x="46940" y="50924"/>
                </a:lnTo>
                <a:lnTo>
                  <a:pt x="43979" y="46649"/>
                </a:lnTo>
                <a:lnTo>
                  <a:pt x="34247" y="3428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85"/>
          <p:cNvSpPr/>
          <p:nvPr/>
        </p:nvSpPr>
        <p:spPr>
          <a:xfrm>
            <a:off x="8858250" y="1828800"/>
            <a:ext cx="89807" cy="146787"/>
          </a:xfrm>
          <a:custGeom>
            <a:avLst/>
            <a:gdLst/>
            <a:ahLst/>
            <a:cxnLst/>
            <a:rect l="0" t="0" r="0" b="0"/>
            <a:pathLst>
              <a:path w="89807" h="146787">
                <a:moveTo>
                  <a:pt x="57150" y="0"/>
                </a:moveTo>
                <a:lnTo>
                  <a:pt x="51082" y="6067"/>
                </a:lnTo>
                <a:lnTo>
                  <a:pt x="49294" y="9125"/>
                </a:lnTo>
                <a:lnTo>
                  <a:pt x="48103" y="12433"/>
                </a:lnTo>
                <a:lnTo>
                  <a:pt x="47308" y="15908"/>
                </a:lnTo>
                <a:lnTo>
                  <a:pt x="45508" y="18226"/>
                </a:lnTo>
                <a:lnTo>
                  <a:pt x="43039" y="19770"/>
                </a:lnTo>
                <a:lnTo>
                  <a:pt x="40123" y="20800"/>
                </a:lnTo>
                <a:lnTo>
                  <a:pt x="38178" y="22756"/>
                </a:lnTo>
                <a:lnTo>
                  <a:pt x="36882" y="25331"/>
                </a:lnTo>
                <a:lnTo>
                  <a:pt x="36018" y="28317"/>
                </a:lnTo>
                <a:lnTo>
                  <a:pt x="35442" y="32848"/>
                </a:lnTo>
                <a:lnTo>
                  <a:pt x="35058" y="38408"/>
                </a:lnTo>
                <a:lnTo>
                  <a:pt x="34801" y="44655"/>
                </a:lnTo>
                <a:lnTo>
                  <a:pt x="33361" y="50090"/>
                </a:lnTo>
                <a:lnTo>
                  <a:pt x="31130" y="54983"/>
                </a:lnTo>
                <a:lnTo>
                  <a:pt x="28374" y="59515"/>
                </a:lnTo>
                <a:lnTo>
                  <a:pt x="26535" y="65077"/>
                </a:lnTo>
                <a:lnTo>
                  <a:pt x="25310" y="71324"/>
                </a:lnTo>
                <a:lnTo>
                  <a:pt x="24493" y="78029"/>
                </a:lnTo>
                <a:lnTo>
                  <a:pt x="23948" y="85039"/>
                </a:lnTo>
                <a:lnTo>
                  <a:pt x="23586" y="92253"/>
                </a:lnTo>
                <a:lnTo>
                  <a:pt x="23344" y="99602"/>
                </a:lnTo>
                <a:lnTo>
                  <a:pt x="24452" y="105771"/>
                </a:lnTo>
                <a:lnTo>
                  <a:pt x="26461" y="111154"/>
                </a:lnTo>
                <a:lnTo>
                  <a:pt x="29071" y="116012"/>
                </a:lnTo>
                <a:lnTo>
                  <a:pt x="30810" y="120521"/>
                </a:lnTo>
                <a:lnTo>
                  <a:pt x="31970" y="124798"/>
                </a:lnTo>
                <a:lnTo>
                  <a:pt x="32743" y="128918"/>
                </a:lnTo>
                <a:lnTo>
                  <a:pt x="34528" y="131665"/>
                </a:lnTo>
                <a:lnTo>
                  <a:pt x="36989" y="133497"/>
                </a:lnTo>
                <a:lnTo>
                  <a:pt x="39899" y="134718"/>
                </a:lnTo>
                <a:lnTo>
                  <a:pt x="41839" y="136802"/>
                </a:lnTo>
                <a:lnTo>
                  <a:pt x="43133" y="139461"/>
                </a:lnTo>
                <a:lnTo>
                  <a:pt x="43994" y="142504"/>
                </a:lnTo>
                <a:lnTo>
                  <a:pt x="45840" y="144532"/>
                </a:lnTo>
                <a:lnTo>
                  <a:pt x="48340" y="145885"/>
                </a:lnTo>
                <a:lnTo>
                  <a:pt x="51277" y="146786"/>
                </a:lnTo>
                <a:lnTo>
                  <a:pt x="53234" y="146117"/>
                </a:lnTo>
                <a:lnTo>
                  <a:pt x="54540" y="144401"/>
                </a:lnTo>
                <a:lnTo>
                  <a:pt x="55409" y="141987"/>
                </a:lnTo>
                <a:lnTo>
                  <a:pt x="57260" y="140378"/>
                </a:lnTo>
                <a:lnTo>
                  <a:pt x="59763" y="139305"/>
                </a:lnTo>
                <a:lnTo>
                  <a:pt x="66838" y="137583"/>
                </a:lnTo>
                <a:lnTo>
                  <a:pt x="68688" y="137442"/>
                </a:lnTo>
                <a:lnTo>
                  <a:pt x="71192" y="137348"/>
                </a:lnTo>
                <a:lnTo>
                  <a:pt x="74131" y="137285"/>
                </a:lnTo>
                <a:lnTo>
                  <a:pt x="76091" y="135973"/>
                </a:lnTo>
                <a:lnTo>
                  <a:pt x="77397" y="133829"/>
                </a:lnTo>
                <a:lnTo>
                  <a:pt x="79494" y="127329"/>
                </a:lnTo>
                <a:lnTo>
                  <a:pt x="85924" y="101932"/>
                </a:lnTo>
                <a:lnTo>
                  <a:pt x="87763" y="92085"/>
                </a:lnTo>
                <a:lnTo>
                  <a:pt x="88989" y="82980"/>
                </a:lnTo>
                <a:lnTo>
                  <a:pt x="89806" y="74370"/>
                </a:lnTo>
                <a:lnTo>
                  <a:pt x="89080" y="67360"/>
                </a:lnTo>
                <a:lnTo>
                  <a:pt x="87327" y="61416"/>
                </a:lnTo>
                <a:lnTo>
                  <a:pt x="84888" y="56184"/>
                </a:lnTo>
                <a:lnTo>
                  <a:pt x="83262" y="51426"/>
                </a:lnTo>
                <a:lnTo>
                  <a:pt x="82177" y="46984"/>
                </a:lnTo>
                <a:lnTo>
                  <a:pt x="81455" y="42752"/>
                </a:lnTo>
                <a:lnTo>
                  <a:pt x="79703" y="38661"/>
                </a:lnTo>
                <a:lnTo>
                  <a:pt x="77265" y="34664"/>
                </a:lnTo>
                <a:lnTo>
                  <a:pt x="74370" y="30729"/>
                </a:lnTo>
                <a:lnTo>
                  <a:pt x="71170" y="26836"/>
                </a:lnTo>
                <a:lnTo>
                  <a:pt x="67767" y="22970"/>
                </a:lnTo>
                <a:lnTo>
                  <a:pt x="60598" y="15289"/>
                </a:lnTo>
                <a:lnTo>
                  <a:pt x="53179" y="7641"/>
                </a:lnTo>
                <a:lnTo>
                  <a:pt x="49422" y="5094"/>
                </a:lnTo>
                <a:lnTo>
                  <a:pt x="45648" y="3396"/>
                </a:lnTo>
                <a:lnTo>
                  <a:pt x="41862" y="2264"/>
                </a:lnTo>
                <a:lnTo>
                  <a:pt x="38068" y="2779"/>
                </a:lnTo>
                <a:lnTo>
                  <a:pt x="34269" y="4392"/>
                </a:lnTo>
                <a:lnTo>
                  <a:pt x="0" y="114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86"/>
          <p:cNvSpPr/>
          <p:nvPr/>
        </p:nvSpPr>
        <p:spPr>
          <a:xfrm>
            <a:off x="6377939" y="2788919"/>
            <a:ext cx="274321" cy="262891"/>
          </a:xfrm>
          <a:custGeom>
            <a:avLst/>
            <a:gdLst/>
            <a:ahLst/>
            <a:cxnLst/>
            <a:rect l="0" t="0" r="0" b="0"/>
            <a:pathLst>
              <a:path w="274321" h="262891">
                <a:moveTo>
                  <a:pt x="0" y="0"/>
                </a:moveTo>
                <a:lnTo>
                  <a:pt x="6069" y="12136"/>
                </a:lnTo>
                <a:lnTo>
                  <a:pt x="9125" y="16981"/>
                </a:lnTo>
                <a:lnTo>
                  <a:pt x="12434" y="21481"/>
                </a:lnTo>
                <a:lnTo>
                  <a:pt x="15909" y="25751"/>
                </a:lnTo>
                <a:lnTo>
                  <a:pt x="23158" y="33882"/>
                </a:lnTo>
                <a:lnTo>
                  <a:pt x="30612" y="41729"/>
                </a:lnTo>
                <a:lnTo>
                  <a:pt x="38160" y="49450"/>
                </a:lnTo>
                <a:lnTo>
                  <a:pt x="43219" y="53287"/>
                </a:lnTo>
                <a:lnTo>
                  <a:pt x="49133" y="57115"/>
                </a:lnTo>
                <a:lnTo>
                  <a:pt x="55615" y="60937"/>
                </a:lnTo>
                <a:lnTo>
                  <a:pt x="61207" y="66025"/>
                </a:lnTo>
                <a:lnTo>
                  <a:pt x="66205" y="71957"/>
                </a:lnTo>
                <a:lnTo>
                  <a:pt x="70806" y="78451"/>
                </a:lnTo>
                <a:lnTo>
                  <a:pt x="76415" y="84051"/>
                </a:lnTo>
                <a:lnTo>
                  <a:pt x="82694" y="89054"/>
                </a:lnTo>
                <a:lnTo>
                  <a:pt x="89419" y="93660"/>
                </a:lnTo>
                <a:lnTo>
                  <a:pt x="96442" y="99270"/>
                </a:lnTo>
                <a:lnTo>
                  <a:pt x="103665" y="105550"/>
                </a:lnTo>
                <a:lnTo>
                  <a:pt x="111020" y="112277"/>
                </a:lnTo>
                <a:lnTo>
                  <a:pt x="118464" y="118031"/>
                </a:lnTo>
                <a:lnTo>
                  <a:pt x="125967" y="123138"/>
                </a:lnTo>
                <a:lnTo>
                  <a:pt x="133508" y="127812"/>
                </a:lnTo>
                <a:lnTo>
                  <a:pt x="139805" y="133468"/>
                </a:lnTo>
                <a:lnTo>
                  <a:pt x="145274" y="139779"/>
                </a:lnTo>
                <a:lnTo>
                  <a:pt x="150189" y="146526"/>
                </a:lnTo>
                <a:lnTo>
                  <a:pt x="156007" y="152294"/>
                </a:lnTo>
                <a:lnTo>
                  <a:pt x="162425" y="157410"/>
                </a:lnTo>
                <a:lnTo>
                  <a:pt x="169243" y="162090"/>
                </a:lnTo>
                <a:lnTo>
                  <a:pt x="177599" y="170290"/>
                </a:lnTo>
                <a:lnTo>
                  <a:pt x="186980" y="180837"/>
                </a:lnTo>
                <a:lnTo>
                  <a:pt x="197043" y="192948"/>
                </a:lnTo>
                <a:lnTo>
                  <a:pt x="206292" y="203562"/>
                </a:lnTo>
                <a:lnTo>
                  <a:pt x="214998" y="213178"/>
                </a:lnTo>
                <a:lnTo>
                  <a:pt x="231445" y="230636"/>
                </a:lnTo>
                <a:lnTo>
                  <a:pt x="258248" y="258141"/>
                </a:lnTo>
                <a:lnTo>
                  <a:pt x="261065" y="259724"/>
                </a:lnTo>
                <a:lnTo>
                  <a:pt x="264214" y="260780"/>
                </a:lnTo>
                <a:lnTo>
                  <a:pt x="274320" y="2628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87"/>
          <p:cNvSpPr/>
          <p:nvPr/>
        </p:nvSpPr>
        <p:spPr>
          <a:xfrm>
            <a:off x="6377939" y="2743200"/>
            <a:ext cx="240031" cy="342901"/>
          </a:xfrm>
          <a:custGeom>
            <a:avLst/>
            <a:gdLst/>
            <a:ahLst/>
            <a:cxnLst/>
            <a:rect l="0" t="0" r="0" b="0"/>
            <a:pathLst>
              <a:path w="240031" h="342901">
                <a:moveTo>
                  <a:pt x="240030" y="0"/>
                </a:moveTo>
                <a:lnTo>
                  <a:pt x="233963" y="12135"/>
                </a:lnTo>
                <a:lnTo>
                  <a:pt x="229635" y="18250"/>
                </a:lnTo>
                <a:lnTo>
                  <a:pt x="224210" y="24866"/>
                </a:lnTo>
                <a:lnTo>
                  <a:pt x="218054" y="31817"/>
                </a:lnTo>
                <a:lnTo>
                  <a:pt x="212680" y="38991"/>
                </a:lnTo>
                <a:lnTo>
                  <a:pt x="207827" y="46314"/>
                </a:lnTo>
                <a:lnTo>
                  <a:pt x="203321" y="53736"/>
                </a:lnTo>
                <a:lnTo>
                  <a:pt x="199047" y="61224"/>
                </a:lnTo>
                <a:lnTo>
                  <a:pt x="190913" y="76317"/>
                </a:lnTo>
                <a:lnTo>
                  <a:pt x="179346" y="92788"/>
                </a:lnTo>
                <a:lnTo>
                  <a:pt x="113837" y="181029"/>
                </a:lnTo>
                <a:lnTo>
                  <a:pt x="79873" y="228051"/>
                </a:lnTo>
                <a:lnTo>
                  <a:pt x="68489" y="243474"/>
                </a:lnTo>
                <a:lnTo>
                  <a:pt x="59630" y="256296"/>
                </a:lnTo>
                <a:lnTo>
                  <a:pt x="52453" y="267384"/>
                </a:lnTo>
                <a:lnTo>
                  <a:pt x="46399" y="277316"/>
                </a:lnTo>
                <a:lnTo>
                  <a:pt x="41093" y="285207"/>
                </a:lnTo>
                <a:lnTo>
                  <a:pt x="36286" y="291738"/>
                </a:lnTo>
                <a:lnTo>
                  <a:pt x="31810" y="297362"/>
                </a:lnTo>
                <a:lnTo>
                  <a:pt x="26287" y="304921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88"/>
          <p:cNvSpPr/>
          <p:nvPr/>
        </p:nvSpPr>
        <p:spPr>
          <a:xfrm>
            <a:off x="6709409" y="2868929"/>
            <a:ext cx="285751" cy="22861"/>
          </a:xfrm>
          <a:custGeom>
            <a:avLst/>
            <a:gdLst/>
            <a:ahLst/>
            <a:cxnLst/>
            <a:rect l="0" t="0" r="0" b="0"/>
            <a:pathLst>
              <a:path w="285751" h="22861">
                <a:moveTo>
                  <a:pt x="0" y="22860"/>
                </a:moveTo>
                <a:lnTo>
                  <a:pt x="18204" y="16793"/>
                </a:lnTo>
                <a:lnTo>
                  <a:pt x="24836" y="15005"/>
                </a:lnTo>
                <a:lnTo>
                  <a:pt x="30527" y="13814"/>
                </a:lnTo>
                <a:lnTo>
                  <a:pt x="35592" y="13019"/>
                </a:lnTo>
                <a:lnTo>
                  <a:pt x="41508" y="12490"/>
                </a:lnTo>
                <a:lnTo>
                  <a:pt x="47993" y="12137"/>
                </a:lnTo>
                <a:lnTo>
                  <a:pt x="54854" y="11901"/>
                </a:lnTo>
                <a:lnTo>
                  <a:pt x="118875" y="11472"/>
                </a:lnTo>
                <a:lnTo>
                  <a:pt x="130051" y="10188"/>
                </a:lnTo>
                <a:lnTo>
                  <a:pt x="142580" y="8062"/>
                </a:lnTo>
                <a:lnTo>
                  <a:pt x="156014" y="5375"/>
                </a:lnTo>
                <a:lnTo>
                  <a:pt x="167510" y="3584"/>
                </a:lnTo>
                <a:lnTo>
                  <a:pt x="177713" y="2389"/>
                </a:lnTo>
                <a:lnTo>
                  <a:pt x="187056" y="1593"/>
                </a:lnTo>
                <a:lnTo>
                  <a:pt x="195823" y="1062"/>
                </a:lnTo>
                <a:lnTo>
                  <a:pt x="212340" y="472"/>
                </a:lnTo>
                <a:lnTo>
                  <a:pt x="256986" y="63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89"/>
          <p:cNvSpPr/>
          <p:nvPr/>
        </p:nvSpPr>
        <p:spPr>
          <a:xfrm>
            <a:off x="6777990" y="2754629"/>
            <a:ext cx="68580" cy="320041"/>
          </a:xfrm>
          <a:custGeom>
            <a:avLst/>
            <a:gdLst/>
            <a:ahLst/>
            <a:cxnLst/>
            <a:rect l="0" t="0" r="0" b="0"/>
            <a:pathLst>
              <a:path w="68580" h="320041">
                <a:moveTo>
                  <a:pt x="0" y="0"/>
                </a:moveTo>
                <a:lnTo>
                  <a:pt x="0" y="25751"/>
                </a:lnTo>
                <a:lnTo>
                  <a:pt x="1270" y="31137"/>
                </a:lnTo>
                <a:lnTo>
                  <a:pt x="3386" y="37268"/>
                </a:lnTo>
                <a:lnTo>
                  <a:pt x="6068" y="43896"/>
                </a:lnTo>
                <a:lnTo>
                  <a:pt x="7855" y="49584"/>
                </a:lnTo>
                <a:lnTo>
                  <a:pt x="9841" y="59291"/>
                </a:lnTo>
                <a:lnTo>
                  <a:pt x="17027" y="120438"/>
                </a:lnTo>
                <a:lnTo>
                  <a:pt x="18971" y="139982"/>
                </a:lnTo>
                <a:lnTo>
                  <a:pt x="20267" y="155552"/>
                </a:lnTo>
                <a:lnTo>
                  <a:pt x="21132" y="168471"/>
                </a:lnTo>
                <a:lnTo>
                  <a:pt x="22977" y="180894"/>
                </a:lnTo>
                <a:lnTo>
                  <a:pt x="25479" y="192986"/>
                </a:lnTo>
                <a:lnTo>
                  <a:pt x="28416" y="204858"/>
                </a:lnTo>
                <a:lnTo>
                  <a:pt x="35065" y="234982"/>
                </a:lnTo>
                <a:lnTo>
                  <a:pt x="38617" y="251904"/>
                </a:lnTo>
                <a:lnTo>
                  <a:pt x="42254" y="264457"/>
                </a:lnTo>
                <a:lnTo>
                  <a:pt x="45950" y="274094"/>
                </a:lnTo>
                <a:lnTo>
                  <a:pt x="49683" y="281790"/>
                </a:lnTo>
                <a:lnTo>
                  <a:pt x="52172" y="288190"/>
                </a:lnTo>
                <a:lnTo>
                  <a:pt x="53830" y="293727"/>
                </a:lnTo>
                <a:lnTo>
                  <a:pt x="54937" y="298688"/>
                </a:lnTo>
                <a:lnTo>
                  <a:pt x="56945" y="303265"/>
                </a:lnTo>
                <a:lnTo>
                  <a:pt x="59553" y="307587"/>
                </a:lnTo>
                <a:lnTo>
                  <a:pt x="68579" y="3200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0"/>
          <p:cNvSpPr/>
          <p:nvPr/>
        </p:nvSpPr>
        <p:spPr>
          <a:xfrm>
            <a:off x="6960869" y="2728690"/>
            <a:ext cx="262753" cy="538825"/>
          </a:xfrm>
          <a:custGeom>
            <a:avLst/>
            <a:gdLst/>
            <a:ahLst/>
            <a:cxnLst/>
            <a:rect l="0" t="0" r="0" b="0"/>
            <a:pathLst>
              <a:path w="262753" h="538825">
                <a:moveTo>
                  <a:pt x="57150" y="25939"/>
                </a:moveTo>
                <a:lnTo>
                  <a:pt x="57150" y="80794"/>
                </a:lnTo>
                <a:lnTo>
                  <a:pt x="60538" y="95193"/>
                </a:lnTo>
                <a:lnTo>
                  <a:pt x="63219" y="102588"/>
                </a:lnTo>
                <a:lnTo>
                  <a:pt x="66275" y="113869"/>
                </a:lnTo>
                <a:lnTo>
                  <a:pt x="69584" y="127739"/>
                </a:lnTo>
                <a:lnTo>
                  <a:pt x="73059" y="143336"/>
                </a:lnTo>
                <a:lnTo>
                  <a:pt x="76647" y="155004"/>
                </a:lnTo>
                <a:lnTo>
                  <a:pt x="84018" y="171355"/>
                </a:lnTo>
                <a:lnTo>
                  <a:pt x="89032" y="180033"/>
                </a:lnTo>
                <a:lnTo>
                  <a:pt x="94915" y="189628"/>
                </a:lnTo>
                <a:lnTo>
                  <a:pt x="101377" y="199835"/>
                </a:lnTo>
                <a:lnTo>
                  <a:pt x="106954" y="209180"/>
                </a:lnTo>
                <a:lnTo>
                  <a:pt x="111943" y="217950"/>
                </a:lnTo>
                <a:lnTo>
                  <a:pt x="116539" y="226336"/>
                </a:lnTo>
                <a:lnTo>
                  <a:pt x="122143" y="233198"/>
                </a:lnTo>
                <a:lnTo>
                  <a:pt x="128419" y="239042"/>
                </a:lnTo>
                <a:lnTo>
                  <a:pt x="135143" y="244207"/>
                </a:lnTo>
                <a:lnTo>
                  <a:pt x="142165" y="248921"/>
                </a:lnTo>
                <a:lnTo>
                  <a:pt x="149387" y="253334"/>
                </a:lnTo>
                <a:lnTo>
                  <a:pt x="167092" y="263474"/>
                </a:lnTo>
                <a:lnTo>
                  <a:pt x="169815" y="263036"/>
                </a:lnTo>
                <a:lnTo>
                  <a:pt x="176227" y="259162"/>
                </a:lnTo>
                <a:lnTo>
                  <a:pt x="183310" y="256594"/>
                </a:lnTo>
                <a:lnTo>
                  <a:pt x="186977" y="255909"/>
                </a:lnTo>
                <a:lnTo>
                  <a:pt x="189421" y="254183"/>
                </a:lnTo>
                <a:lnTo>
                  <a:pt x="191051" y="251761"/>
                </a:lnTo>
                <a:lnTo>
                  <a:pt x="192137" y="248877"/>
                </a:lnTo>
                <a:lnTo>
                  <a:pt x="200118" y="235513"/>
                </a:lnTo>
                <a:lnTo>
                  <a:pt x="205802" y="226615"/>
                </a:lnTo>
                <a:lnTo>
                  <a:pt x="210862" y="219413"/>
                </a:lnTo>
                <a:lnTo>
                  <a:pt x="215505" y="213342"/>
                </a:lnTo>
                <a:lnTo>
                  <a:pt x="219870" y="208024"/>
                </a:lnTo>
                <a:lnTo>
                  <a:pt x="224051" y="201939"/>
                </a:lnTo>
                <a:lnTo>
                  <a:pt x="232081" y="188405"/>
                </a:lnTo>
                <a:lnTo>
                  <a:pt x="236497" y="177310"/>
                </a:lnTo>
                <a:lnTo>
                  <a:pt x="255733" y="100295"/>
                </a:lnTo>
                <a:lnTo>
                  <a:pt x="258119" y="85670"/>
                </a:lnTo>
                <a:lnTo>
                  <a:pt x="259709" y="70840"/>
                </a:lnTo>
                <a:lnTo>
                  <a:pt x="260770" y="55873"/>
                </a:lnTo>
                <a:lnTo>
                  <a:pt x="261948" y="32470"/>
                </a:lnTo>
                <a:lnTo>
                  <a:pt x="262262" y="22673"/>
                </a:lnTo>
                <a:lnTo>
                  <a:pt x="261201" y="14872"/>
                </a:lnTo>
                <a:lnTo>
                  <a:pt x="256636" y="2817"/>
                </a:lnTo>
                <a:lnTo>
                  <a:pt x="254911" y="365"/>
                </a:lnTo>
                <a:lnTo>
                  <a:pt x="253761" y="0"/>
                </a:lnTo>
                <a:lnTo>
                  <a:pt x="251914" y="2471"/>
                </a:lnTo>
                <a:lnTo>
                  <a:pt x="251595" y="45374"/>
                </a:lnTo>
                <a:lnTo>
                  <a:pt x="252820" y="60486"/>
                </a:lnTo>
                <a:lnTo>
                  <a:pt x="254907" y="73100"/>
                </a:lnTo>
                <a:lnTo>
                  <a:pt x="257568" y="84050"/>
                </a:lnTo>
                <a:lnTo>
                  <a:pt x="259342" y="93890"/>
                </a:lnTo>
                <a:lnTo>
                  <a:pt x="260525" y="102990"/>
                </a:lnTo>
                <a:lnTo>
                  <a:pt x="261314" y="111596"/>
                </a:lnTo>
                <a:lnTo>
                  <a:pt x="261839" y="123684"/>
                </a:lnTo>
                <a:lnTo>
                  <a:pt x="262423" y="154048"/>
                </a:lnTo>
                <a:lnTo>
                  <a:pt x="262752" y="267521"/>
                </a:lnTo>
                <a:lnTo>
                  <a:pt x="261528" y="300024"/>
                </a:lnTo>
                <a:lnTo>
                  <a:pt x="259442" y="324232"/>
                </a:lnTo>
                <a:lnTo>
                  <a:pt x="256781" y="342911"/>
                </a:lnTo>
                <a:lnTo>
                  <a:pt x="253737" y="357904"/>
                </a:lnTo>
                <a:lnTo>
                  <a:pt x="250439" y="370439"/>
                </a:lnTo>
                <a:lnTo>
                  <a:pt x="246969" y="381336"/>
                </a:lnTo>
                <a:lnTo>
                  <a:pt x="243386" y="391140"/>
                </a:lnTo>
                <a:lnTo>
                  <a:pt x="239727" y="400217"/>
                </a:lnTo>
                <a:lnTo>
                  <a:pt x="236019" y="408808"/>
                </a:lnTo>
                <a:lnTo>
                  <a:pt x="228511" y="425126"/>
                </a:lnTo>
                <a:lnTo>
                  <a:pt x="220940" y="439576"/>
                </a:lnTo>
                <a:lnTo>
                  <a:pt x="213342" y="450231"/>
                </a:lnTo>
                <a:lnTo>
                  <a:pt x="205733" y="462587"/>
                </a:lnTo>
                <a:lnTo>
                  <a:pt x="201925" y="469438"/>
                </a:lnTo>
                <a:lnTo>
                  <a:pt x="194307" y="477815"/>
                </a:lnTo>
                <a:lnTo>
                  <a:pt x="184148" y="487210"/>
                </a:lnTo>
                <a:lnTo>
                  <a:pt x="172295" y="497283"/>
                </a:lnTo>
                <a:lnTo>
                  <a:pt x="160584" y="506539"/>
                </a:lnTo>
                <a:lnTo>
                  <a:pt x="148966" y="515249"/>
                </a:lnTo>
                <a:lnTo>
                  <a:pt x="137411" y="523596"/>
                </a:lnTo>
                <a:lnTo>
                  <a:pt x="128437" y="529160"/>
                </a:lnTo>
                <a:lnTo>
                  <a:pt x="121185" y="532870"/>
                </a:lnTo>
                <a:lnTo>
                  <a:pt x="115081" y="535343"/>
                </a:lnTo>
                <a:lnTo>
                  <a:pt x="107200" y="536992"/>
                </a:lnTo>
                <a:lnTo>
                  <a:pt x="98137" y="538091"/>
                </a:lnTo>
                <a:lnTo>
                  <a:pt x="88285" y="538824"/>
                </a:lnTo>
                <a:lnTo>
                  <a:pt x="80446" y="538042"/>
                </a:lnTo>
                <a:lnTo>
                  <a:pt x="73951" y="536252"/>
                </a:lnTo>
                <a:lnTo>
                  <a:pt x="68351" y="533787"/>
                </a:lnTo>
                <a:lnTo>
                  <a:pt x="62078" y="532145"/>
                </a:lnTo>
                <a:lnTo>
                  <a:pt x="55356" y="531050"/>
                </a:lnTo>
                <a:lnTo>
                  <a:pt x="48334" y="530319"/>
                </a:lnTo>
                <a:lnTo>
                  <a:pt x="41112" y="527293"/>
                </a:lnTo>
                <a:lnTo>
                  <a:pt x="33759" y="522735"/>
                </a:lnTo>
                <a:lnTo>
                  <a:pt x="26316" y="517157"/>
                </a:lnTo>
                <a:lnTo>
                  <a:pt x="20084" y="512167"/>
                </a:lnTo>
                <a:lnTo>
                  <a:pt x="14660" y="507571"/>
                </a:lnTo>
                <a:lnTo>
                  <a:pt x="0" y="4945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1"/>
          <p:cNvSpPr/>
          <p:nvPr/>
        </p:nvSpPr>
        <p:spPr>
          <a:xfrm>
            <a:off x="7360919" y="2788919"/>
            <a:ext cx="262891" cy="34291"/>
          </a:xfrm>
          <a:custGeom>
            <a:avLst/>
            <a:gdLst/>
            <a:ahLst/>
            <a:cxnLst/>
            <a:rect l="0" t="0" r="0" b="0"/>
            <a:pathLst>
              <a:path w="262891" h="34291">
                <a:moveTo>
                  <a:pt x="0" y="34290"/>
                </a:moveTo>
                <a:lnTo>
                  <a:pt x="18204" y="28223"/>
                </a:lnTo>
                <a:lnTo>
                  <a:pt x="28646" y="25165"/>
                </a:lnTo>
                <a:lnTo>
                  <a:pt x="53795" y="18382"/>
                </a:lnTo>
                <a:lnTo>
                  <a:pt x="65074" y="16065"/>
                </a:lnTo>
                <a:lnTo>
                  <a:pt x="75133" y="14520"/>
                </a:lnTo>
                <a:lnTo>
                  <a:pt x="84378" y="13490"/>
                </a:lnTo>
                <a:lnTo>
                  <a:pt x="95623" y="11534"/>
                </a:lnTo>
                <a:lnTo>
                  <a:pt x="108198" y="8959"/>
                </a:lnTo>
                <a:lnTo>
                  <a:pt x="121663" y="5973"/>
                </a:lnTo>
                <a:lnTo>
                  <a:pt x="133178" y="3982"/>
                </a:lnTo>
                <a:lnTo>
                  <a:pt x="143396" y="2655"/>
                </a:lnTo>
                <a:lnTo>
                  <a:pt x="152747" y="1770"/>
                </a:lnTo>
                <a:lnTo>
                  <a:pt x="161521" y="1180"/>
                </a:lnTo>
                <a:lnTo>
                  <a:pt x="169912" y="787"/>
                </a:lnTo>
                <a:lnTo>
                  <a:pt x="186007" y="350"/>
                </a:lnTo>
                <a:lnTo>
                  <a:pt x="26289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92"/>
          <p:cNvSpPr/>
          <p:nvPr/>
        </p:nvSpPr>
        <p:spPr>
          <a:xfrm>
            <a:off x="7395209" y="2846069"/>
            <a:ext cx="262892" cy="80011"/>
          </a:xfrm>
          <a:custGeom>
            <a:avLst/>
            <a:gdLst/>
            <a:ahLst/>
            <a:cxnLst/>
            <a:rect l="0" t="0" r="0" b="0"/>
            <a:pathLst>
              <a:path w="262892" h="80011">
                <a:moveTo>
                  <a:pt x="0" y="80010"/>
                </a:moveTo>
                <a:lnTo>
                  <a:pt x="12137" y="73943"/>
                </a:lnTo>
                <a:lnTo>
                  <a:pt x="19521" y="70885"/>
                </a:lnTo>
                <a:lnTo>
                  <a:pt x="28254" y="67577"/>
                </a:lnTo>
                <a:lnTo>
                  <a:pt x="37886" y="64102"/>
                </a:lnTo>
                <a:lnTo>
                  <a:pt x="46848" y="60515"/>
                </a:lnTo>
                <a:lnTo>
                  <a:pt x="55362" y="56853"/>
                </a:lnTo>
                <a:lnTo>
                  <a:pt x="71596" y="49398"/>
                </a:lnTo>
                <a:lnTo>
                  <a:pt x="87278" y="41852"/>
                </a:lnTo>
                <a:lnTo>
                  <a:pt x="96285" y="38061"/>
                </a:lnTo>
                <a:lnTo>
                  <a:pt x="106100" y="34264"/>
                </a:lnTo>
                <a:lnTo>
                  <a:pt x="116453" y="30463"/>
                </a:lnTo>
                <a:lnTo>
                  <a:pt x="129706" y="26659"/>
                </a:lnTo>
                <a:lnTo>
                  <a:pt x="144891" y="22853"/>
                </a:lnTo>
                <a:lnTo>
                  <a:pt x="161364" y="19045"/>
                </a:lnTo>
                <a:lnTo>
                  <a:pt x="174887" y="16507"/>
                </a:lnTo>
                <a:lnTo>
                  <a:pt x="186441" y="14815"/>
                </a:lnTo>
                <a:lnTo>
                  <a:pt x="196684" y="13687"/>
                </a:lnTo>
                <a:lnTo>
                  <a:pt x="206053" y="12934"/>
                </a:lnTo>
                <a:lnTo>
                  <a:pt x="214839" y="12433"/>
                </a:lnTo>
                <a:lnTo>
                  <a:pt x="230104" y="11876"/>
                </a:lnTo>
                <a:lnTo>
                  <a:pt x="241122" y="11629"/>
                </a:lnTo>
                <a:lnTo>
                  <a:pt x="245838" y="10292"/>
                </a:lnTo>
                <a:lnTo>
                  <a:pt x="250252" y="8132"/>
                </a:lnTo>
                <a:lnTo>
                  <a:pt x="26289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93"/>
          <p:cNvSpPr/>
          <p:nvPr/>
        </p:nvSpPr>
        <p:spPr>
          <a:xfrm>
            <a:off x="7749540" y="2663386"/>
            <a:ext cx="216958" cy="388387"/>
          </a:xfrm>
          <a:custGeom>
            <a:avLst/>
            <a:gdLst/>
            <a:ahLst/>
            <a:cxnLst/>
            <a:rect l="0" t="0" r="0" b="0"/>
            <a:pathLst>
              <a:path w="216958" h="388387">
                <a:moveTo>
                  <a:pt x="68579" y="45523"/>
                </a:moveTo>
                <a:lnTo>
                  <a:pt x="95448" y="18655"/>
                </a:lnTo>
                <a:lnTo>
                  <a:pt x="101731" y="14911"/>
                </a:lnTo>
                <a:lnTo>
                  <a:pt x="109731" y="11145"/>
                </a:lnTo>
                <a:lnTo>
                  <a:pt x="118874" y="7365"/>
                </a:lnTo>
                <a:lnTo>
                  <a:pt x="127509" y="4844"/>
                </a:lnTo>
                <a:lnTo>
                  <a:pt x="135806" y="3164"/>
                </a:lnTo>
                <a:lnTo>
                  <a:pt x="143877" y="2044"/>
                </a:lnTo>
                <a:lnTo>
                  <a:pt x="150528" y="1297"/>
                </a:lnTo>
                <a:lnTo>
                  <a:pt x="156232" y="799"/>
                </a:lnTo>
                <a:lnTo>
                  <a:pt x="161305" y="467"/>
                </a:lnTo>
                <a:lnTo>
                  <a:pt x="167226" y="246"/>
                </a:lnTo>
                <a:lnTo>
                  <a:pt x="180579" y="0"/>
                </a:lnTo>
                <a:lnTo>
                  <a:pt x="186426" y="1205"/>
                </a:lnTo>
                <a:lnTo>
                  <a:pt x="191593" y="3278"/>
                </a:lnTo>
                <a:lnTo>
                  <a:pt x="196309" y="5929"/>
                </a:lnTo>
                <a:lnTo>
                  <a:pt x="200723" y="8967"/>
                </a:lnTo>
                <a:lnTo>
                  <a:pt x="204935" y="12263"/>
                </a:lnTo>
                <a:lnTo>
                  <a:pt x="214752" y="20609"/>
                </a:lnTo>
                <a:lnTo>
                  <a:pt x="215559" y="22564"/>
                </a:lnTo>
                <a:lnTo>
                  <a:pt x="216692" y="31383"/>
                </a:lnTo>
                <a:lnTo>
                  <a:pt x="216957" y="38392"/>
                </a:lnTo>
                <a:lnTo>
                  <a:pt x="213689" y="49127"/>
                </a:lnTo>
                <a:lnTo>
                  <a:pt x="211039" y="55546"/>
                </a:lnTo>
                <a:lnTo>
                  <a:pt x="206732" y="61095"/>
                </a:lnTo>
                <a:lnTo>
                  <a:pt x="201321" y="66065"/>
                </a:lnTo>
                <a:lnTo>
                  <a:pt x="195175" y="70647"/>
                </a:lnTo>
                <a:lnTo>
                  <a:pt x="188535" y="76243"/>
                </a:lnTo>
                <a:lnTo>
                  <a:pt x="181571" y="82513"/>
                </a:lnTo>
                <a:lnTo>
                  <a:pt x="174387" y="89233"/>
                </a:lnTo>
                <a:lnTo>
                  <a:pt x="168327" y="96253"/>
                </a:lnTo>
                <a:lnTo>
                  <a:pt x="163018" y="103473"/>
                </a:lnTo>
                <a:lnTo>
                  <a:pt x="158209" y="110827"/>
                </a:lnTo>
                <a:lnTo>
                  <a:pt x="152462" y="116999"/>
                </a:lnTo>
                <a:lnTo>
                  <a:pt x="146092" y="122384"/>
                </a:lnTo>
                <a:lnTo>
                  <a:pt x="139304" y="127244"/>
                </a:lnTo>
                <a:lnTo>
                  <a:pt x="132239" y="133024"/>
                </a:lnTo>
                <a:lnTo>
                  <a:pt x="124989" y="139417"/>
                </a:lnTo>
                <a:lnTo>
                  <a:pt x="111431" y="152024"/>
                </a:lnTo>
                <a:lnTo>
                  <a:pt x="96657" y="166261"/>
                </a:lnTo>
                <a:lnTo>
                  <a:pt x="69265" y="193431"/>
                </a:lnTo>
                <a:lnTo>
                  <a:pt x="72270" y="193810"/>
                </a:lnTo>
                <a:lnTo>
                  <a:pt x="74850" y="193911"/>
                </a:lnTo>
                <a:lnTo>
                  <a:pt x="134830" y="194096"/>
                </a:lnTo>
                <a:lnTo>
                  <a:pt x="140686" y="195372"/>
                </a:lnTo>
                <a:lnTo>
                  <a:pt x="145861" y="197492"/>
                </a:lnTo>
                <a:lnTo>
                  <a:pt x="150580" y="200176"/>
                </a:lnTo>
                <a:lnTo>
                  <a:pt x="156267" y="201965"/>
                </a:lnTo>
                <a:lnTo>
                  <a:pt x="162597" y="203158"/>
                </a:lnTo>
                <a:lnTo>
                  <a:pt x="169358" y="203953"/>
                </a:lnTo>
                <a:lnTo>
                  <a:pt x="175135" y="205753"/>
                </a:lnTo>
                <a:lnTo>
                  <a:pt x="180257" y="208223"/>
                </a:lnTo>
                <a:lnTo>
                  <a:pt x="184941" y="211140"/>
                </a:lnTo>
                <a:lnTo>
                  <a:pt x="189334" y="213084"/>
                </a:lnTo>
                <a:lnTo>
                  <a:pt x="193532" y="214381"/>
                </a:lnTo>
                <a:lnTo>
                  <a:pt x="197602" y="215245"/>
                </a:lnTo>
                <a:lnTo>
                  <a:pt x="200314" y="218361"/>
                </a:lnTo>
                <a:lnTo>
                  <a:pt x="202123" y="222979"/>
                </a:lnTo>
                <a:lnTo>
                  <a:pt x="204132" y="234883"/>
                </a:lnTo>
                <a:lnTo>
                  <a:pt x="204668" y="241613"/>
                </a:lnTo>
                <a:lnTo>
                  <a:pt x="205025" y="248640"/>
                </a:lnTo>
                <a:lnTo>
                  <a:pt x="203993" y="254594"/>
                </a:lnTo>
                <a:lnTo>
                  <a:pt x="199460" y="264597"/>
                </a:lnTo>
                <a:lnTo>
                  <a:pt x="189768" y="283437"/>
                </a:lnTo>
                <a:lnTo>
                  <a:pt x="184932" y="290492"/>
                </a:lnTo>
                <a:lnTo>
                  <a:pt x="179167" y="297736"/>
                </a:lnTo>
                <a:lnTo>
                  <a:pt x="172784" y="305105"/>
                </a:lnTo>
                <a:lnTo>
                  <a:pt x="162306" y="316680"/>
                </a:lnTo>
                <a:lnTo>
                  <a:pt x="157734" y="321545"/>
                </a:lnTo>
                <a:lnTo>
                  <a:pt x="149606" y="328597"/>
                </a:lnTo>
                <a:lnTo>
                  <a:pt x="139107" y="337109"/>
                </a:lnTo>
                <a:lnTo>
                  <a:pt x="127028" y="346594"/>
                </a:lnTo>
                <a:lnTo>
                  <a:pt x="113896" y="355457"/>
                </a:lnTo>
                <a:lnTo>
                  <a:pt x="100060" y="363906"/>
                </a:lnTo>
                <a:lnTo>
                  <a:pt x="85756" y="372078"/>
                </a:lnTo>
                <a:lnTo>
                  <a:pt x="73680" y="377527"/>
                </a:lnTo>
                <a:lnTo>
                  <a:pt x="63090" y="381159"/>
                </a:lnTo>
                <a:lnTo>
                  <a:pt x="53489" y="383580"/>
                </a:lnTo>
                <a:lnTo>
                  <a:pt x="45820" y="385195"/>
                </a:lnTo>
                <a:lnTo>
                  <a:pt x="39437" y="386271"/>
                </a:lnTo>
                <a:lnTo>
                  <a:pt x="33911" y="386988"/>
                </a:lnTo>
                <a:lnTo>
                  <a:pt x="28957" y="387467"/>
                </a:lnTo>
                <a:lnTo>
                  <a:pt x="24384" y="387786"/>
                </a:lnTo>
                <a:lnTo>
                  <a:pt x="13988" y="388298"/>
                </a:lnTo>
                <a:lnTo>
                  <a:pt x="6119" y="388386"/>
                </a:lnTo>
                <a:lnTo>
                  <a:pt x="4080" y="387129"/>
                </a:lnTo>
                <a:lnTo>
                  <a:pt x="2720" y="385020"/>
                </a:lnTo>
                <a:lnTo>
                  <a:pt x="806" y="379372"/>
                </a:lnTo>
                <a:lnTo>
                  <a:pt x="0" y="36556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94"/>
          <p:cNvSpPr/>
          <p:nvPr/>
        </p:nvSpPr>
        <p:spPr>
          <a:xfrm>
            <a:off x="8023918" y="2674619"/>
            <a:ext cx="204956" cy="434341"/>
          </a:xfrm>
          <a:custGeom>
            <a:avLst/>
            <a:gdLst/>
            <a:ahLst/>
            <a:cxnLst/>
            <a:rect l="0" t="0" r="0" b="0"/>
            <a:pathLst>
              <a:path w="204956" h="434341">
                <a:moveTo>
                  <a:pt x="102811" y="0"/>
                </a:moveTo>
                <a:lnTo>
                  <a:pt x="102811" y="25751"/>
                </a:lnTo>
                <a:lnTo>
                  <a:pt x="100272" y="32407"/>
                </a:lnTo>
                <a:lnTo>
                  <a:pt x="96038" y="40655"/>
                </a:lnTo>
                <a:lnTo>
                  <a:pt x="90676" y="49963"/>
                </a:lnTo>
                <a:lnTo>
                  <a:pt x="81331" y="67080"/>
                </a:lnTo>
                <a:lnTo>
                  <a:pt x="64984" y="98764"/>
                </a:lnTo>
                <a:lnTo>
                  <a:pt x="61083" y="107753"/>
                </a:lnTo>
                <a:lnTo>
                  <a:pt x="57213" y="117555"/>
                </a:lnTo>
                <a:lnTo>
                  <a:pt x="53362" y="127900"/>
                </a:lnTo>
                <a:lnTo>
                  <a:pt x="49525" y="137337"/>
                </a:lnTo>
                <a:lnTo>
                  <a:pt x="45697" y="146168"/>
                </a:lnTo>
                <a:lnTo>
                  <a:pt x="41875" y="154596"/>
                </a:lnTo>
                <a:lnTo>
                  <a:pt x="38057" y="164024"/>
                </a:lnTo>
                <a:lnTo>
                  <a:pt x="34242" y="174119"/>
                </a:lnTo>
                <a:lnTo>
                  <a:pt x="30429" y="184660"/>
                </a:lnTo>
                <a:lnTo>
                  <a:pt x="26616" y="194227"/>
                </a:lnTo>
                <a:lnTo>
                  <a:pt x="22805" y="203145"/>
                </a:lnTo>
                <a:lnTo>
                  <a:pt x="18994" y="211630"/>
                </a:lnTo>
                <a:lnTo>
                  <a:pt x="15182" y="221097"/>
                </a:lnTo>
                <a:lnTo>
                  <a:pt x="7563" y="241775"/>
                </a:lnTo>
                <a:lnTo>
                  <a:pt x="5022" y="252624"/>
                </a:lnTo>
                <a:lnTo>
                  <a:pt x="3329" y="263666"/>
                </a:lnTo>
                <a:lnTo>
                  <a:pt x="2199" y="274837"/>
                </a:lnTo>
                <a:lnTo>
                  <a:pt x="1447" y="284825"/>
                </a:lnTo>
                <a:lnTo>
                  <a:pt x="945" y="294024"/>
                </a:lnTo>
                <a:lnTo>
                  <a:pt x="387" y="311017"/>
                </a:lnTo>
                <a:lnTo>
                  <a:pt x="0" y="344268"/>
                </a:lnTo>
                <a:lnTo>
                  <a:pt x="3354" y="356632"/>
                </a:lnTo>
                <a:lnTo>
                  <a:pt x="6027" y="363484"/>
                </a:lnTo>
                <a:lnTo>
                  <a:pt x="10348" y="370593"/>
                </a:lnTo>
                <a:lnTo>
                  <a:pt x="15769" y="377872"/>
                </a:lnTo>
                <a:lnTo>
                  <a:pt x="21923" y="385265"/>
                </a:lnTo>
                <a:lnTo>
                  <a:pt x="27296" y="390194"/>
                </a:lnTo>
                <a:lnTo>
                  <a:pt x="32148" y="393479"/>
                </a:lnTo>
                <a:lnTo>
                  <a:pt x="55128" y="404820"/>
                </a:lnTo>
                <a:lnTo>
                  <a:pt x="60862" y="405770"/>
                </a:lnTo>
                <a:lnTo>
                  <a:pt x="65955" y="405134"/>
                </a:lnTo>
                <a:lnTo>
                  <a:pt x="70621" y="403439"/>
                </a:lnTo>
                <a:lnTo>
                  <a:pt x="76271" y="402310"/>
                </a:lnTo>
                <a:lnTo>
                  <a:pt x="82578" y="401557"/>
                </a:lnTo>
                <a:lnTo>
                  <a:pt x="89322" y="401055"/>
                </a:lnTo>
                <a:lnTo>
                  <a:pt x="95088" y="399450"/>
                </a:lnTo>
                <a:lnTo>
                  <a:pt x="100203" y="397110"/>
                </a:lnTo>
                <a:lnTo>
                  <a:pt x="104883" y="394280"/>
                </a:lnTo>
                <a:lnTo>
                  <a:pt x="110542" y="391124"/>
                </a:lnTo>
                <a:lnTo>
                  <a:pt x="123604" y="384229"/>
                </a:lnTo>
                <a:lnTo>
                  <a:pt x="145238" y="373208"/>
                </a:lnTo>
                <a:lnTo>
                  <a:pt x="152686" y="368186"/>
                </a:lnTo>
                <a:lnTo>
                  <a:pt x="160191" y="362297"/>
                </a:lnTo>
                <a:lnTo>
                  <a:pt x="167734" y="355832"/>
                </a:lnTo>
                <a:lnTo>
                  <a:pt x="174033" y="350251"/>
                </a:lnTo>
                <a:lnTo>
                  <a:pt x="184419" y="340664"/>
                </a:lnTo>
                <a:lnTo>
                  <a:pt x="188966" y="335059"/>
                </a:lnTo>
                <a:lnTo>
                  <a:pt x="193268" y="328783"/>
                </a:lnTo>
                <a:lnTo>
                  <a:pt x="197406" y="322059"/>
                </a:lnTo>
                <a:lnTo>
                  <a:pt x="202003" y="311201"/>
                </a:lnTo>
                <a:lnTo>
                  <a:pt x="204047" y="300872"/>
                </a:lnTo>
                <a:lnTo>
                  <a:pt x="204955" y="287814"/>
                </a:lnTo>
                <a:lnTo>
                  <a:pt x="203927" y="280776"/>
                </a:lnTo>
                <a:lnTo>
                  <a:pt x="201972" y="273544"/>
                </a:lnTo>
                <a:lnTo>
                  <a:pt x="199398" y="266183"/>
                </a:lnTo>
                <a:lnTo>
                  <a:pt x="196412" y="261275"/>
                </a:lnTo>
                <a:lnTo>
                  <a:pt x="193153" y="258004"/>
                </a:lnTo>
                <a:lnTo>
                  <a:pt x="189709" y="255823"/>
                </a:lnTo>
                <a:lnTo>
                  <a:pt x="186143" y="253099"/>
                </a:lnTo>
                <a:lnTo>
                  <a:pt x="182495" y="250013"/>
                </a:lnTo>
                <a:lnTo>
                  <a:pt x="178795" y="246685"/>
                </a:lnTo>
                <a:lnTo>
                  <a:pt x="175057" y="244467"/>
                </a:lnTo>
                <a:lnTo>
                  <a:pt x="171295" y="242988"/>
                </a:lnTo>
                <a:lnTo>
                  <a:pt x="167517" y="242002"/>
                </a:lnTo>
                <a:lnTo>
                  <a:pt x="163728" y="242615"/>
                </a:lnTo>
                <a:lnTo>
                  <a:pt x="159933" y="244293"/>
                </a:lnTo>
                <a:lnTo>
                  <a:pt x="156132" y="246683"/>
                </a:lnTo>
                <a:lnTo>
                  <a:pt x="152329" y="248275"/>
                </a:lnTo>
                <a:lnTo>
                  <a:pt x="148523" y="249337"/>
                </a:lnTo>
                <a:lnTo>
                  <a:pt x="144715" y="250045"/>
                </a:lnTo>
                <a:lnTo>
                  <a:pt x="138368" y="253057"/>
                </a:lnTo>
                <a:lnTo>
                  <a:pt x="130326" y="257604"/>
                </a:lnTo>
                <a:lnTo>
                  <a:pt x="121154" y="263176"/>
                </a:lnTo>
                <a:lnTo>
                  <a:pt x="113770" y="269431"/>
                </a:lnTo>
                <a:lnTo>
                  <a:pt x="107577" y="276141"/>
                </a:lnTo>
                <a:lnTo>
                  <a:pt x="102179" y="283154"/>
                </a:lnTo>
                <a:lnTo>
                  <a:pt x="97309" y="289099"/>
                </a:lnTo>
                <a:lnTo>
                  <a:pt x="92793" y="294333"/>
                </a:lnTo>
                <a:lnTo>
                  <a:pt x="88513" y="299092"/>
                </a:lnTo>
                <a:lnTo>
                  <a:pt x="84389" y="304805"/>
                </a:lnTo>
                <a:lnTo>
                  <a:pt x="80370" y="311154"/>
                </a:lnTo>
                <a:lnTo>
                  <a:pt x="76420" y="317926"/>
                </a:lnTo>
                <a:lnTo>
                  <a:pt x="72518" y="324981"/>
                </a:lnTo>
                <a:lnTo>
                  <a:pt x="64794" y="339593"/>
                </a:lnTo>
                <a:lnTo>
                  <a:pt x="60956" y="345775"/>
                </a:lnTo>
                <a:lnTo>
                  <a:pt x="57129" y="351167"/>
                </a:lnTo>
                <a:lnTo>
                  <a:pt x="53306" y="356032"/>
                </a:lnTo>
                <a:lnTo>
                  <a:pt x="50758" y="361814"/>
                </a:lnTo>
                <a:lnTo>
                  <a:pt x="47927" y="375014"/>
                </a:lnTo>
                <a:lnTo>
                  <a:pt x="46668" y="385960"/>
                </a:lnTo>
                <a:lnTo>
                  <a:pt x="45960" y="399262"/>
                </a:lnTo>
                <a:lnTo>
                  <a:pt x="45750" y="411247"/>
                </a:lnTo>
                <a:lnTo>
                  <a:pt x="45721" y="415135"/>
                </a:lnTo>
                <a:lnTo>
                  <a:pt x="46971" y="418997"/>
                </a:lnTo>
                <a:lnTo>
                  <a:pt x="51747" y="426675"/>
                </a:lnTo>
                <a:lnTo>
                  <a:pt x="55508" y="432069"/>
                </a:lnTo>
                <a:lnTo>
                  <a:pt x="57305" y="432826"/>
                </a:lnTo>
                <a:lnTo>
                  <a:pt x="59774" y="433331"/>
                </a:lnTo>
                <a:lnTo>
                  <a:pt x="68522" y="4343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95"/>
          <p:cNvSpPr/>
          <p:nvPr/>
        </p:nvSpPr>
        <p:spPr>
          <a:xfrm>
            <a:off x="8288642" y="2754789"/>
            <a:ext cx="169360" cy="342184"/>
          </a:xfrm>
          <a:custGeom>
            <a:avLst/>
            <a:gdLst/>
            <a:ahLst/>
            <a:cxnLst/>
            <a:rect l="0" t="0" r="0" b="0"/>
            <a:pathLst>
              <a:path w="169360" h="342184">
                <a:moveTo>
                  <a:pt x="55258" y="68420"/>
                </a:moveTo>
                <a:lnTo>
                  <a:pt x="43122" y="80556"/>
                </a:lnTo>
                <a:lnTo>
                  <a:pt x="39547" y="85401"/>
                </a:lnTo>
                <a:lnTo>
                  <a:pt x="35575" y="94171"/>
                </a:lnTo>
                <a:lnTo>
                  <a:pt x="31976" y="102097"/>
                </a:lnTo>
                <a:lnTo>
                  <a:pt x="21203" y="124451"/>
                </a:lnTo>
                <a:lnTo>
                  <a:pt x="17315" y="134984"/>
                </a:lnTo>
                <a:lnTo>
                  <a:pt x="14722" y="144546"/>
                </a:lnTo>
                <a:lnTo>
                  <a:pt x="12994" y="153461"/>
                </a:lnTo>
                <a:lnTo>
                  <a:pt x="10572" y="161944"/>
                </a:lnTo>
                <a:lnTo>
                  <a:pt x="7688" y="170140"/>
                </a:lnTo>
                <a:lnTo>
                  <a:pt x="4493" y="178143"/>
                </a:lnTo>
                <a:lnTo>
                  <a:pt x="2365" y="189829"/>
                </a:lnTo>
                <a:lnTo>
                  <a:pt x="946" y="203970"/>
                </a:lnTo>
                <a:lnTo>
                  <a:pt x="0" y="219747"/>
                </a:lnTo>
                <a:lnTo>
                  <a:pt x="639" y="235344"/>
                </a:lnTo>
                <a:lnTo>
                  <a:pt x="2335" y="250823"/>
                </a:lnTo>
                <a:lnTo>
                  <a:pt x="4737" y="266222"/>
                </a:lnTo>
                <a:lnTo>
                  <a:pt x="6336" y="279028"/>
                </a:lnTo>
                <a:lnTo>
                  <a:pt x="7403" y="290106"/>
                </a:lnTo>
                <a:lnTo>
                  <a:pt x="8115" y="300031"/>
                </a:lnTo>
                <a:lnTo>
                  <a:pt x="9859" y="307917"/>
                </a:lnTo>
                <a:lnTo>
                  <a:pt x="12292" y="314445"/>
                </a:lnTo>
                <a:lnTo>
                  <a:pt x="15184" y="320067"/>
                </a:lnTo>
                <a:lnTo>
                  <a:pt x="18382" y="323815"/>
                </a:lnTo>
                <a:lnTo>
                  <a:pt x="21784" y="326313"/>
                </a:lnTo>
                <a:lnTo>
                  <a:pt x="25321" y="327979"/>
                </a:lnTo>
                <a:lnTo>
                  <a:pt x="28951" y="330360"/>
                </a:lnTo>
                <a:lnTo>
                  <a:pt x="32640" y="333216"/>
                </a:lnTo>
                <a:lnTo>
                  <a:pt x="36369" y="336391"/>
                </a:lnTo>
                <a:lnTo>
                  <a:pt x="40125" y="338508"/>
                </a:lnTo>
                <a:lnTo>
                  <a:pt x="43899" y="339919"/>
                </a:lnTo>
                <a:lnTo>
                  <a:pt x="47685" y="340859"/>
                </a:lnTo>
                <a:lnTo>
                  <a:pt x="51479" y="341486"/>
                </a:lnTo>
                <a:lnTo>
                  <a:pt x="55279" y="341904"/>
                </a:lnTo>
                <a:lnTo>
                  <a:pt x="59082" y="342183"/>
                </a:lnTo>
                <a:lnTo>
                  <a:pt x="62886" y="341099"/>
                </a:lnTo>
                <a:lnTo>
                  <a:pt x="66694" y="339106"/>
                </a:lnTo>
                <a:lnTo>
                  <a:pt x="70502" y="336507"/>
                </a:lnTo>
                <a:lnTo>
                  <a:pt x="74311" y="333505"/>
                </a:lnTo>
                <a:lnTo>
                  <a:pt x="78120" y="330234"/>
                </a:lnTo>
                <a:lnTo>
                  <a:pt x="81929" y="326782"/>
                </a:lnTo>
                <a:lnTo>
                  <a:pt x="87008" y="323212"/>
                </a:lnTo>
                <a:lnTo>
                  <a:pt x="92934" y="319561"/>
                </a:lnTo>
                <a:lnTo>
                  <a:pt x="99425" y="315858"/>
                </a:lnTo>
                <a:lnTo>
                  <a:pt x="105023" y="310849"/>
                </a:lnTo>
                <a:lnTo>
                  <a:pt x="110024" y="304969"/>
                </a:lnTo>
                <a:lnTo>
                  <a:pt x="114628" y="298510"/>
                </a:lnTo>
                <a:lnTo>
                  <a:pt x="118968" y="291663"/>
                </a:lnTo>
                <a:lnTo>
                  <a:pt x="123132" y="284559"/>
                </a:lnTo>
                <a:lnTo>
                  <a:pt x="127176" y="277283"/>
                </a:lnTo>
                <a:lnTo>
                  <a:pt x="135058" y="262425"/>
                </a:lnTo>
                <a:lnTo>
                  <a:pt x="161925" y="209373"/>
                </a:lnTo>
                <a:lnTo>
                  <a:pt x="164469" y="199219"/>
                </a:lnTo>
                <a:lnTo>
                  <a:pt x="166165" y="187369"/>
                </a:lnTo>
                <a:lnTo>
                  <a:pt x="167296" y="174390"/>
                </a:lnTo>
                <a:lnTo>
                  <a:pt x="168050" y="163197"/>
                </a:lnTo>
                <a:lnTo>
                  <a:pt x="168887" y="143986"/>
                </a:lnTo>
                <a:lnTo>
                  <a:pt x="169359" y="118892"/>
                </a:lnTo>
                <a:lnTo>
                  <a:pt x="168155" y="108418"/>
                </a:lnTo>
                <a:lnTo>
                  <a:pt x="166083" y="96355"/>
                </a:lnTo>
                <a:lnTo>
                  <a:pt x="163431" y="83234"/>
                </a:lnTo>
                <a:lnTo>
                  <a:pt x="161663" y="71946"/>
                </a:lnTo>
                <a:lnTo>
                  <a:pt x="160484" y="61881"/>
                </a:lnTo>
                <a:lnTo>
                  <a:pt x="159699" y="52631"/>
                </a:lnTo>
                <a:lnTo>
                  <a:pt x="157905" y="45194"/>
                </a:lnTo>
                <a:lnTo>
                  <a:pt x="155440" y="38966"/>
                </a:lnTo>
                <a:lnTo>
                  <a:pt x="152525" y="33544"/>
                </a:lnTo>
                <a:lnTo>
                  <a:pt x="148043" y="28660"/>
                </a:lnTo>
                <a:lnTo>
                  <a:pt x="142514" y="24133"/>
                </a:lnTo>
                <a:lnTo>
                  <a:pt x="136289" y="19846"/>
                </a:lnTo>
                <a:lnTo>
                  <a:pt x="130868" y="16987"/>
                </a:lnTo>
                <a:lnTo>
                  <a:pt x="125985" y="15082"/>
                </a:lnTo>
                <a:lnTo>
                  <a:pt x="121459" y="13811"/>
                </a:lnTo>
                <a:lnTo>
                  <a:pt x="115902" y="11694"/>
                </a:lnTo>
                <a:lnTo>
                  <a:pt x="109657" y="9013"/>
                </a:lnTo>
                <a:lnTo>
                  <a:pt x="102954" y="5955"/>
                </a:lnTo>
                <a:lnTo>
                  <a:pt x="97215" y="3917"/>
                </a:lnTo>
                <a:lnTo>
                  <a:pt x="92120" y="2558"/>
                </a:lnTo>
                <a:lnTo>
                  <a:pt x="87452" y="1652"/>
                </a:lnTo>
                <a:lnTo>
                  <a:pt x="81800" y="1048"/>
                </a:lnTo>
                <a:lnTo>
                  <a:pt x="75493" y="646"/>
                </a:lnTo>
                <a:lnTo>
                  <a:pt x="62981" y="198"/>
                </a:lnTo>
                <a:lnTo>
                  <a:pt x="53187" y="0"/>
                </a:lnTo>
                <a:lnTo>
                  <a:pt x="48797" y="1217"/>
                </a:lnTo>
                <a:lnTo>
                  <a:pt x="44600" y="3298"/>
                </a:lnTo>
                <a:lnTo>
                  <a:pt x="36013" y="8908"/>
                </a:lnTo>
                <a:lnTo>
                  <a:pt x="20967" y="112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96"/>
          <p:cNvSpPr/>
          <p:nvPr/>
        </p:nvSpPr>
        <p:spPr>
          <a:xfrm>
            <a:off x="8550262" y="2674619"/>
            <a:ext cx="135863" cy="166035"/>
          </a:xfrm>
          <a:custGeom>
            <a:avLst/>
            <a:gdLst/>
            <a:ahLst/>
            <a:cxnLst/>
            <a:rect l="0" t="0" r="0" b="0"/>
            <a:pathLst>
              <a:path w="135863" h="166035">
                <a:moveTo>
                  <a:pt x="33667" y="0"/>
                </a:moveTo>
                <a:lnTo>
                  <a:pt x="27600" y="18204"/>
                </a:lnTo>
                <a:lnTo>
                  <a:pt x="25812" y="24836"/>
                </a:lnTo>
                <a:lnTo>
                  <a:pt x="24620" y="30528"/>
                </a:lnTo>
                <a:lnTo>
                  <a:pt x="23826" y="35592"/>
                </a:lnTo>
                <a:lnTo>
                  <a:pt x="22027" y="40238"/>
                </a:lnTo>
                <a:lnTo>
                  <a:pt x="19557" y="44606"/>
                </a:lnTo>
                <a:lnTo>
                  <a:pt x="16640" y="48787"/>
                </a:lnTo>
                <a:lnTo>
                  <a:pt x="13426" y="57925"/>
                </a:lnTo>
                <a:lnTo>
                  <a:pt x="10013" y="70367"/>
                </a:lnTo>
                <a:lnTo>
                  <a:pt x="6468" y="85011"/>
                </a:lnTo>
                <a:lnTo>
                  <a:pt x="4104" y="96044"/>
                </a:lnTo>
                <a:lnTo>
                  <a:pt x="2529" y="104670"/>
                </a:lnTo>
                <a:lnTo>
                  <a:pt x="1478" y="111690"/>
                </a:lnTo>
                <a:lnTo>
                  <a:pt x="778" y="118910"/>
                </a:lnTo>
                <a:lnTo>
                  <a:pt x="312" y="126264"/>
                </a:lnTo>
                <a:lnTo>
                  <a:pt x="0" y="133706"/>
                </a:lnTo>
                <a:lnTo>
                  <a:pt x="1062" y="139937"/>
                </a:lnTo>
                <a:lnTo>
                  <a:pt x="3041" y="145362"/>
                </a:lnTo>
                <a:lnTo>
                  <a:pt x="5629" y="150248"/>
                </a:lnTo>
                <a:lnTo>
                  <a:pt x="8626" y="153505"/>
                </a:lnTo>
                <a:lnTo>
                  <a:pt x="11893" y="155677"/>
                </a:lnTo>
                <a:lnTo>
                  <a:pt x="15341" y="157125"/>
                </a:lnTo>
                <a:lnTo>
                  <a:pt x="18911" y="159360"/>
                </a:lnTo>
                <a:lnTo>
                  <a:pt x="22559" y="162120"/>
                </a:lnTo>
                <a:lnTo>
                  <a:pt x="26262" y="165230"/>
                </a:lnTo>
                <a:lnTo>
                  <a:pt x="30001" y="166034"/>
                </a:lnTo>
                <a:lnTo>
                  <a:pt x="33763" y="165299"/>
                </a:lnTo>
                <a:lnTo>
                  <a:pt x="37541" y="163540"/>
                </a:lnTo>
                <a:lnTo>
                  <a:pt x="41330" y="162367"/>
                </a:lnTo>
                <a:lnTo>
                  <a:pt x="45126" y="161585"/>
                </a:lnTo>
                <a:lnTo>
                  <a:pt x="48927" y="161063"/>
                </a:lnTo>
                <a:lnTo>
                  <a:pt x="55270" y="159446"/>
                </a:lnTo>
                <a:lnTo>
                  <a:pt x="63309" y="157097"/>
                </a:lnTo>
                <a:lnTo>
                  <a:pt x="72479" y="154262"/>
                </a:lnTo>
                <a:lnTo>
                  <a:pt x="79862" y="151101"/>
                </a:lnTo>
                <a:lnTo>
                  <a:pt x="86053" y="147724"/>
                </a:lnTo>
                <a:lnTo>
                  <a:pt x="91452" y="144203"/>
                </a:lnTo>
                <a:lnTo>
                  <a:pt x="96321" y="140586"/>
                </a:lnTo>
                <a:lnTo>
                  <a:pt x="100836" y="136904"/>
                </a:lnTo>
                <a:lnTo>
                  <a:pt x="105117" y="133180"/>
                </a:lnTo>
                <a:lnTo>
                  <a:pt x="109241" y="129426"/>
                </a:lnTo>
                <a:lnTo>
                  <a:pt x="117208" y="121870"/>
                </a:lnTo>
                <a:lnTo>
                  <a:pt x="121111" y="116807"/>
                </a:lnTo>
                <a:lnTo>
                  <a:pt x="124984" y="110891"/>
                </a:lnTo>
                <a:lnTo>
                  <a:pt x="128835" y="104408"/>
                </a:lnTo>
                <a:lnTo>
                  <a:pt x="131402" y="98815"/>
                </a:lnTo>
                <a:lnTo>
                  <a:pt x="133114" y="93817"/>
                </a:lnTo>
                <a:lnTo>
                  <a:pt x="134255" y="89215"/>
                </a:lnTo>
                <a:lnTo>
                  <a:pt x="135016" y="83607"/>
                </a:lnTo>
                <a:lnTo>
                  <a:pt x="135523" y="77328"/>
                </a:lnTo>
                <a:lnTo>
                  <a:pt x="135862" y="70602"/>
                </a:lnTo>
                <a:lnTo>
                  <a:pt x="134817" y="63578"/>
                </a:lnTo>
                <a:lnTo>
                  <a:pt x="132850" y="56356"/>
                </a:lnTo>
                <a:lnTo>
                  <a:pt x="130269" y="49001"/>
                </a:lnTo>
                <a:lnTo>
                  <a:pt x="128549" y="42827"/>
                </a:lnTo>
                <a:lnTo>
                  <a:pt x="127402" y="37442"/>
                </a:lnTo>
                <a:lnTo>
                  <a:pt x="126637" y="32581"/>
                </a:lnTo>
                <a:lnTo>
                  <a:pt x="124857" y="28071"/>
                </a:lnTo>
                <a:lnTo>
                  <a:pt x="122400" y="23794"/>
                </a:lnTo>
                <a:lnTo>
                  <a:pt x="119493" y="19673"/>
                </a:lnTo>
                <a:lnTo>
                  <a:pt x="116284" y="15655"/>
                </a:lnTo>
                <a:lnTo>
                  <a:pt x="112876" y="11707"/>
                </a:lnTo>
                <a:lnTo>
                  <a:pt x="109333" y="7805"/>
                </a:lnTo>
                <a:lnTo>
                  <a:pt x="104431" y="5203"/>
                </a:lnTo>
                <a:lnTo>
                  <a:pt x="98624" y="3469"/>
                </a:lnTo>
                <a:lnTo>
                  <a:pt x="92212" y="2313"/>
                </a:lnTo>
                <a:lnTo>
                  <a:pt x="86666" y="1542"/>
                </a:lnTo>
                <a:lnTo>
                  <a:pt x="81701" y="1028"/>
                </a:lnTo>
                <a:lnTo>
                  <a:pt x="77119" y="686"/>
                </a:lnTo>
                <a:lnTo>
                  <a:pt x="71526" y="457"/>
                </a:lnTo>
                <a:lnTo>
                  <a:pt x="58537" y="203"/>
                </a:lnTo>
                <a:lnTo>
                  <a:pt x="51517" y="1406"/>
                </a:lnTo>
                <a:lnTo>
                  <a:pt x="44297" y="3477"/>
                </a:lnTo>
                <a:lnTo>
                  <a:pt x="36944" y="6128"/>
                </a:lnTo>
                <a:lnTo>
                  <a:pt x="30772" y="7896"/>
                </a:lnTo>
                <a:lnTo>
                  <a:pt x="25387" y="9074"/>
                </a:lnTo>
                <a:lnTo>
                  <a:pt x="10807" y="114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97"/>
          <p:cNvSpPr/>
          <p:nvPr/>
        </p:nvSpPr>
        <p:spPr>
          <a:xfrm>
            <a:off x="446325" y="1897379"/>
            <a:ext cx="376636" cy="354145"/>
          </a:xfrm>
          <a:custGeom>
            <a:avLst/>
            <a:gdLst/>
            <a:ahLst/>
            <a:cxnLst/>
            <a:rect l="0" t="0" r="0" b="0"/>
            <a:pathLst>
              <a:path w="376636" h="354145">
                <a:moveTo>
                  <a:pt x="285195" y="0"/>
                </a:moveTo>
                <a:lnTo>
                  <a:pt x="279127" y="12136"/>
                </a:lnTo>
                <a:lnTo>
                  <a:pt x="276069" y="15711"/>
                </a:lnTo>
                <a:lnTo>
                  <a:pt x="272761" y="18094"/>
                </a:lnTo>
                <a:lnTo>
                  <a:pt x="269286" y="19683"/>
                </a:lnTo>
                <a:lnTo>
                  <a:pt x="266969" y="22012"/>
                </a:lnTo>
                <a:lnTo>
                  <a:pt x="265424" y="24835"/>
                </a:lnTo>
                <a:lnTo>
                  <a:pt x="264394" y="27987"/>
                </a:lnTo>
                <a:lnTo>
                  <a:pt x="259863" y="34876"/>
                </a:lnTo>
                <a:lnTo>
                  <a:pt x="256877" y="38491"/>
                </a:lnTo>
                <a:lnTo>
                  <a:pt x="254886" y="43440"/>
                </a:lnTo>
                <a:lnTo>
                  <a:pt x="253559" y="49281"/>
                </a:lnTo>
                <a:lnTo>
                  <a:pt x="252674" y="55714"/>
                </a:lnTo>
                <a:lnTo>
                  <a:pt x="249544" y="62543"/>
                </a:lnTo>
                <a:lnTo>
                  <a:pt x="244918" y="69635"/>
                </a:lnTo>
                <a:lnTo>
                  <a:pt x="239293" y="76904"/>
                </a:lnTo>
                <a:lnTo>
                  <a:pt x="234274" y="84289"/>
                </a:lnTo>
                <a:lnTo>
                  <a:pt x="229657" y="91753"/>
                </a:lnTo>
                <a:lnTo>
                  <a:pt x="225310" y="99269"/>
                </a:lnTo>
                <a:lnTo>
                  <a:pt x="218601" y="108089"/>
                </a:lnTo>
                <a:lnTo>
                  <a:pt x="210319" y="117780"/>
                </a:lnTo>
                <a:lnTo>
                  <a:pt x="193497" y="136167"/>
                </a:lnTo>
                <a:lnTo>
                  <a:pt x="181787" y="148572"/>
                </a:lnTo>
                <a:lnTo>
                  <a:pt x="123509" y="207391"/>
                </a:lnTo>
                <a:lnTo>
                  <a:pt x="21858" y="309057"/>
                </a:lnTo>
                <a:lnTo>
                  <a:pt x="15756" y="318546"/>
                </a:lnTo>
                <a:lnTo>
                  <a:pt x="14129" y="322854"/>
                </a:lnTo>
                <a:lnTo>
                  <a:pt x="11774" y="325726"/>
                </a:lnTo>
                <a:lnTo>
                  <a:pt x="8934" y="327641"/>
                </a:lnTo>
                <a:lnTo>
                  <a:pt x="5771" y="328917"/>
                </a:lnTo>
                <a:lnTo>
                  <a:pt x="3662" y="331038"/>
                </a:lnTo>
                <a:lnTo>
                  <a:pt x="2256" y="333722"/>
                </a:lnTo>
                <a:lnTo>
                  <a:pt x="694" y="340091"/>
                </a:lnTo>
                <a:lnTo>
                  <a:pt x="0" y="347155"/>
                </a:lnTo>
                <a:lnTo>
                  <a:pt x="1085" y="349547"/>
                </a:lnTo>
                <a:lnTo>
                  <a:pt x="3078" y="351142"/>
                </a:lnTo>
                <a:lnTo>
                  <a:pt x="5677" y="352204"/>
                </a:lnTo>
                <a:lnTo>
                  <a:pt x="15338" y="353386"/>
                </a:lnTo>
                <a:lnTo>
                  <a:pt x="21470" y="353701"/>
                </a:lnTo>
                <a:lnTo>
                  <a:pt x="35057" y="354051"/>
                </a:lnTo>
                <a:lnTo>
                  <a:pt x="42236" y="354144"/>
                </a:lnTo>
                <a:lnTo>
                  <a:pt x="49562" y="352936"/>
                </a:lnTo>
                <a:lnTo>
                  <a:pt x="56986" y="350861"/>
                </a:lnTo>
                <a:lnTo>
                  <a:pt x="64476" y="348207"/>
                </a:lnTo>
                <a:lnTo>
                  <a:pt x="74549" y="345169"/>
                </a:lnTo>
                <a:lnTo>
                  <a:pt x="99288" y="338405"/>
                </a:lnTo>
                <a:lnTo>
                  <a:pt x="110457" y="336094"/>
                </a:lnTo>
                <a:lnTo>
                  <a:pt x="120443" y="334552"/>
                </a:lnTo>
                <a:lnTo>
                  <a:pt x="129640" y="333525"/>
                </a:lnTo>
                <a:lnTo>
                  <a:pt x="139581" y="331570"/>
                </a:lnTo>
                <a:lnTo>
                  <a:pt x="150019" y="328997"/>
                </a:lnTo>
                <a:lnTo>
                  <a:pt x="160788" y="326012"/>
                </a:lnTo>
                <a:lnTo>
                  <a:pt x="175587" y="322751"/>
                </a:lnTo>
                <a:lnTo>
                  <a:pt x="212350" y="315742"/>
                </a:lnTo>
                <a:lnTo>
                  <a:pt x="227742" y="313365"/>
                </a:lnTo>
                <a:lnTo>
                  <a:pt x="240543" y="311780"/>
                </a:lnTo>
                <a:lnTo>
                  <a:pt x="251617" y="310724"/>
                </a:lnTo>
                <a:lnTo>
                  <a:pt x="262809" y="310019"/>
                </a:lnTo>
                <a:lnTo>
                  <a:pt x="285406" y="309237"/>
                </a:lnTo>
                <a:lnTo>
                  <a:pt x="294225" y="307758"/>
                </a:lnTo>
                <a:lnTo>
                  <a:pt x="301375" y="305502"/>
                </a:lnTo>
                <a:lnTo>
                  <a:pt x="312706" y="300879"/>
                </a:lnTo>
                <a:lnTo>
                  <a:pt x="321975" y="298824"/>
                </a:lnTo>
                <a:lnTo>
                  <a:pt x="330328" y="297911"/>
                </a:lnTo>
                <a:lnTo>
                  <a:pt x="338274" y="297505"/>
                </a:lnTo>
                <a:lnTo>
                  <a:pt x="346039" y="297325"/>
                </a:lnTo>
                <a:lnTo>
                  <a:pt x="349887" y="296007"/>
                </a:lnTo>
                <a:lnTo>
                  <a:pt x="357550" y="291156"/>
                </a:lnTo>
                <a:lnTo>
                  <a:pt x="365189" y="284766"/>
                </a:lnTo>
                <a:lnTo>
                  <a:pt x="376635" y="2743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98"/>
          <p:cNvSpPr/>
          <p:nvPr/>
        </p:nvSpPr>
        <p:spPr>
          <a:xfrm>
            <a:off x="937307" y="1794802"/>
            <a:ext cx="365714" cy="477933"/>
          </a:xfrm>
          <a:custGeom>
            <a:avLst/>
            <a:gdLst/>
            <a:ahLst/>
            <a:cxnLst/>
            <a:rect l="0" t="0" r="0" b="0"/>
            <a:pathLst>
              <a:path w="365714" h="477933">
                <a:moveTo>
                  <a:pt x="45673" y="45427"/>
                </a:moveTo>
                <a:lnTo>
                  <a:pt x="57808" y="39360"/>
                </a:lnTo>
                <a:lnTo>
                  <a:pt x="67153" y="36381"/>
                </a:lnTo>
                <a:lnTo>
                  <a:pt x="76809" y="33787"/>
                </a:lnTo>
                <a:lnTo>
                  <a:pt x="82940" y="31317"/>
                </a:lnTo>
                <a:lnTo>
                  <a:pt x="89568" y="28401"/>
                </a:lnTo>
                <a:lnTo>
                  <a:pt x="100318" y="25160"/>
                </a:lnTo>
                <a:lnTo>
                  <a:pt x="104963" y="24296"/>
                </a:lnTo>
                <a:lnTo>
                  <a:pt x="115680" y="21180"/>
                </a:lnTo>
                <a:lnTo>
                  <a:pt x="147907" y="10944"/>
                </a:lnTo>
                <a:lnTo>
                  <a:pt x="162089" y="7198"/>
                </a:lnTo>
                <a:lnTo>
                  <a:pt x="174083" y="4701"/>
                </a:lnTo>
                <a:lnTo>
                  <a:pt x="184620" y="3037"/>
                </a:lnTo>
                <a:lnTo>
                  <a:pt x="196724" y="1927"/>
                </a:lnTo>
                <a:lnTo>
                  <a:pt x="209874" y="1187"/>
                </a:lnTo>
                <a:lnTo>
                  <a:pt x="249275" y="0"/>
                </a:lnTo>
                <a:lnTo>
                  <a:pt x="257608" y="2442"/>
                </a:lnTo>
                <a:lnTo>
                  <a:pt x="266973" y="6611"/>
                </a:lnTo>
                <a:lnTo>
                  <a:pt x="277026" y="11930"/>
                </a:lnTo>
                <a:lnTo>
                  <a:pt x="286268" y="19286"/>
                </a:lnTo>
                <a:lnTo>
                  <a:pt x="294970" y="28000"/>
                </a:lnTo>
                <a:lnTo>
                  <a:pt x="310141" y="45302"/>
                </a:lnTo>
                <a:lnTo>
                  <a:pt x="321118" y="57225"/>
                </a:lnTo>
                <a:lnTo>
                  <a:pt x="330229" y="70144"/>
                </a:lnTo>
                <a:lnTo>
                  <a:pt x="334437" y="77145"/>
                </a:lnTo>
                <a:lnTo>
                  <a:pt x="337242" y="85623"/>
                </a:lnTo>
                <a:lnTo>
                  <a:pt x="339112" y="95084"/>
                </a:lnTo>
                <a:lnTo>
                  <a:pt x="340359" y="105202"/>
                </a:lnTo>
                <a:lnTo>
                  <a:pt x="341190" y="114487"/>
                </a:lnTo>
                <a:lnTo>
                  <a:pt x="341744" y="123217"/>
                </a:lnTo>
                <a:lnTo>
                  <a:pt x="342114" y="131577"/>
                </a:lnTo>
                <a:lnTo>
                  <a:pt x="341090" y="140961"/>
                </a:lnTo>
                <a:lnTo>
                  <a:pt x="339138" y="151026"/>
                </a:lnTo>
                <a:lnTo>
                  <a:pt x="336566" y="161547"/>
                </a:lnTo>
                <a:lnTo>
                  <a:pt x="332311" y="174910"/>
                </a:lnTo>
                <a:lnTo>
                  <a:pt x="326935" y="190169"/>
                </a:lnTo>
                <a:lnTo>
                  <a:pt x="315458" y="221517"/>
                </a:lnTo>
                <a:lnTo>
                  <a:pt x="306124" y="248150"/>
                </a:lnTo>
                <a:lnTo>
                  <a:pt x="300587" y="259316"/>
                </a:lnTo>
                <a:lnTo>
                  <a:pt x="294355" y="269300"/>
                </a:lnTo>
                <a:lnTo>
                  <a:pt x="287661" y="278495"/>
                </a:lnTo>
                <a:lnTo>
                  <a:pt x="273450" y="298873"/>
                </a:lnTo>
                <a:lnTo>
                  <a:pt x="266104" y="309641"/>
                </a:lnTo>
                <a:lnTo>
                  <a:pt x="258667" y="319360"/>
                </a:lnTo>
                <a:lnTo>
                  <a:pt x="251169" y="328379"/>
                </a:lnTo>
                <a:lnTo>
                  <a:pt x="243630" y="336932"/>
                </a:lnTo>
                <a:lnTo>
                  <a:pt x="221707" y="359982"/>
                </a:lnTo>
                <a:lnTo>
                  <a:pt x="178376" y="404036"/>
                </a:lnTo>
                <a:lnTo>
                  <a:pt x="168432" y="411500"/>
                </a:lnTo>
                <a:lnTo>
                  <a:pt x="157992" y="417746"/>
                </a:lnTo>
                <a:lnTo>
                  <a:pt x="147222" y="423180"/>
                </a:lnTo>
                <a:lnTo>
                  <a:pt x="137502" y="429342"/>
                </a:lnTo>
                <a:lnTo>
                  <a:pt x="128482" y="435991"/>
                </a:lnTo>
                <a:lnTo>
                  <a:pt x="119929" y="442963"/>
                </a:lnTo>
                <a:lnTo>
                  <a:pt x="111687" y="448881"/>
                </a:lnTo>
                <a:lnTo>
                  <a:pt x="103652" y="454097"/>
                </a:lnTo>
                <a:lnTo>
                  <a:pt x="95756" y="458843"/>
                </a:lnTo>
                <a:lnTo>
                  <a:pt x="87951" y="462008"/>
                </a:lnTo>
                <a:lnTo>
                  <a:pt x="80208" y="464118"/>
                </a:lnTo>
                <a:lnTo>
                  <a:pt x="72506" y="465525"/>
                </a:lnTo>
                <a:lnTo>
                  <a:pt x="64832" y="467732"/>
                </a:lnTo>
                <a:lnTo>
                  <a:pt x="57175" y="470474"/>
                </a:lnTo>
                <a:lnTo>
                  <a:pt x="49531" y="473572"/>
                </a:lnTo>
                <a:lnTo>
                  <a:pt x="43165" y="475637"/>
                </a:lnTo>
                <a:lnTo>
                  <a:pt x="32705" y="477932"/>
                </a:lnTo>
                <a:lnTo>
                  <a:pt x="28137" y="477274"/>
                </a:lnTo>
                <a:lnTo>
                  <a:pt x="23822" y="475565"/>
                </a:lnTo>
                <a:lnTo>
                  <a:pt x="13840" y="469765"/>
                </a:lnTo>
                <a:lnTo>
                  <a:pt x="2659" y="459479"/>
                </a:lnTo>
                <a:lnTo>
                  <a:pt x="1757" y="458622"/>
                </a:lnTo>
                <a:lnTo>
                  <a:pt x="487" y="445280"/>
                </a:lnTo>
                <a:lnTo>
                  <a:pt x="111" y="431308"/>
                </a:lnTo>
                <a:lnTo>
                  <a:pt x="0" y="419125"/>
                </a:lnTo>
                <a:lnTo>
                  <a:pt x="2524" y="413939"/>
                </a:lnTo>
                <a:lnTo>
                  <a:pt x="16942" y="394505"/>
                </a:lnTo>
                <a:lnTo>
                  <a:pt x="25707" y="380066"/>
                </a:lnTo>
                <a:lnTo>
                  <a:pt x="33632" y="373930"/>
                </a:lnTo>
                <a:lnTo>
                  <a:pt x="43996" y="368569"/>
                </a:lnTo>
                <a:lnTo>
                  <a:pt x="55985" y="363725"/>
                </a:lnTo>
                <a:lnTo>
                  <a:pt x="66517" y="359226"/>
                </a:lnTo>
                <a:lnTo>
                  <a:pt x="84994" y="350840"/>
                </a:lnTo>
                <a:lnTo>
                  <a:pt x="93477" y="348096"/>
                </a:lnTo>
                <a:lnTo>
                  <a:pt x="101672" y="346267"/>
                </a:lnTo>
                <a:lnTo>
                  <a:pt x="109675" y="345047"/>
                </a:lnTo>
                <a:lnTo>
                  <a:pt x="117551" y="342964"/>
                </a:lnTo>
                <a:lnTo>
                  <a:pt x="125342" y="340305"/>
                </a:lnTo>
                <a:lnTo>
                  <a:pt x="133075" y="337263"/>
                </a:lnTo>
                <a:lnTo>
                  <a:pt x="140771" y="335234"/>
                </a:lnTo>
                <a:lnTo>
                  <a:pt x="148442" y="333882"/>
                </a:lnTo>
                <a:lnTo>
                  <a:pt x="156095" y="332980"/>
                </a:lnTo>
                <a:lnTo>
                  <a:pt x="163738" y="333650"/>
                </a:lnTo>
                <a:lnTo>
                  <a:pt x="171373" y="335366"/>
                </a:lnTo>
                <a:lnTo>
                  <a:pt x="179003" y="337780"/>
                </a:lnTo>
                <a:lnTo>
                  <a:pt x="190439" y="340659"/>
                </a:lnTo>
                <a:lnTo>
                  <a:pt x="220080" y="347245"/>
                </a:lnTo>
                <a:lnTo>
                  <a:pt x="233064" y="350779"/>
                </a:lnTo>
                <a:lnTo>
                  <a:pt x="244260" y="354405"/>
                </a:lnTo>
                <a:lnTo>
                  <a:pt x="254264" y="358093"/>
                </a:lnTo>
                <a:lnTo>
                  <a:pt x="263474" y="360551"/>
                </a:lnTo>
                <a:lnTo>
                  <a:pt x="272153" y="362190"/>
                </a:lnTo>
                <a:lnTo>
                  <a:pt x="280480" y="363282"/>
                </a:lnTo>
                <a:lnTo>
                  <a:pt x="287301" y="364011"/>
                </a:lnTo>
                <a:lnTo>
                  <a:pt x="298266" y="364820"/>
                </a:lnTo>
                <a:lnTo>
                  <a:pt x="314146" y="365180"/>
                </a:lnTo>
                <a:lnTo>
                  <a:pt x="365713" y="3654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99"/>
          <p:cNvSpPr/>
          <p:nvPr/>
        </p:nvSpPr>
        <p:spPr>
          <a:xfrm>
            <a:off x="1474470" y="1876150"/>
            <a:ext cx="320041" cy="44090"/>
          </a:xfrm>
          <a:custGeom>
            <a:avLst/>
            <a:gdLst/>
            <a:ahLst/>
            <a:cxnLst/>
            <a:rect l="0" t="0" r="0" b="0"/>
            <a:pathLst>
              <a:path w="320041" h="44090">
                <a:moveTo>
                  <a:pt x="0" y="44089"/>
                </a:moveTo>
                <a:lnTo>
                  <a:pt x="18203" y="38022"/>
                </a:lnTo>
                <a:lnTo>
                  <a:pt x="24835" y="36234"/>
                </a:lnTo>
                <a:lnTo>
                  <a:pt x="30527" y="35043"/>
                </a:lnTo>
                <a:lnTo>
                  <a:pt x="35591" y="34248"/>
                </a:lnTo>
                <a:lnTo>
                  <a:pt x="40237" y="32449"/>
                </a:lnTo>
                <a:lnTo>
                  <a:pt x="44605" y="29979"/>
                </a:lnTo>
                <a:lnTo>
                  <a:pt x="48786" y="27063"/>
                </a:lnTo>
                <a:lnTo>
                  <a:pt x="52844" y="25118"/>
                </a:lnTo>
                <a:lnTo>
                  <a:pt x="56819" y="23822"/>
                </a:lnTo>
                <a:lnTo>
                  <a:pt x="60739" y="22958"/>
                </a:lnTo>
                <a:lnTo>
                  <a:pt x="65893" y="22382"/>
                </a:lnTo>
                <a:lnTo>
                  <a:pt x="71868" y="21998"/>
                </a:lnTo>
                <a:lnTo>
                  <a:pt x="78392" y="21742"/>
                </a:lnTo>
                <a:lnTo>
                  <a:pt x="105777" y="21381"/>
                </a:lnTo>
                <a:lnTo>
                  <a:pt x="131953" y="21274"/>
                </a:lnTo>
                <a:lnTo>
                  <a:pt x="146389" y="19989"/>
                </a:lnTo>
                <a:lnTo>
                  <a:pt x="213113" y="12189"/>
                </a:lnTo>
                <a:lnTo>
                  <a:pt x="222085" y="11392"/>
                </a:lnTo>
                <a:lnTo>
                  <a:pt x="230607" y="10861"/>
                </a:lnTo>
                <a:lnTo>
                  <a:pt x="246848" y="10271"/>
                </a:lnTo>
                <a:lnTo>
                  <a:pt x="256005" y="8844"/>
                </a:lnTo>
                <a:lnTo>
                  <a:pt x="265920" y="6623"/>
                </a:lnTo>
                <a:lnTo>
                  <a:pt x="276340" y="3872"/>
                </a:lnTo>
                <a:lnTo>
                  <a:pt x="284556" y="2038"/>
                </a:lnTo>
                <a:lnTo>
                  <a:pt x="291304" y="815"/>
                </a:lnTo>
                <a:lnTo>
                  <a:pt x="297073" y="0"/>
                </a:lnTo>
                <a:lnTo>
                  <a:pt x="300918" y="726"/>
                </a:lnTo>
                <a:lnTo>
                  <a:pt x="303482" y="2481"/>
                </a:lnTo>
                <a:lnTo>
                  <a:pt x="305191" y="4920"/>
                </a:lnTo>
                <a:lnTo>
                  <a:pt x="307601" y="6547"/>
                </a:lnTo>
                <a:lnTo>
                  <a:pt x="310477" y="7631"/>
                </a:lnTo>
                <a:lnTo>
                  <a:pt x="320040" y="98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00"/>
          <p:cNvSpPr/>
          <p:nvPr/>
        </p:nvSpPr>
        <p:spPr>
          <a:xfrm>
            <a:off x="1565910" y="1965960"/>
            <a:ext cx="365761" cy="80010"/>
          </a:xfrm>
          <a:custGeom>
            <a:avLst/>
            <a:gdLst/>
            <a:ahLst/>
            <a:cxnLst/>
            <a:rect l="0" t="0" r="0" b="0"/>
            <a:pathLst>
              <a:path w="365761" h="80010">
                <a:moveTo>
                  <a:pt x="0" y="80009"/>
                </a:moveTo>
                <a:lnTo>
                  <a:pt x="12135" y="73942"/>
                </a:lnTo>
                <a:lnTo>
                  <a:pt x="18250" y="72154"/>
                </a:lnTo>
                <a:lnTo>
                  <a:pt x="24867" y="70963"/>
                </a:lnTo>
                <a:lnTo>
                  <a:pt x="31818" y="70168"/>
                </a:lnTo>
                <a:lnTo>
                  <a:pt x="40262" y="68369"/>
                </a:lnTo>
                <a:lnTo>
                  <a:pt x="49701" y="65899"/>
                </a:lnTo>
                <a:lnTo>
                  <a:pt x="59804" y="62983"/>
                </a:lnTo>
                <a:lnTo>
                  <a:pt x="69079" y="61038"/>
                </a:lnTo>
                <a:lnTo>
                  <a:pt x="77803" y="59742"/>
                </a:lnTo>
                <a:lnTo>
                  <a:pt x="86158" y="58878"/>
                </a:lnTo>
                <a:lnTo>
                  <a:pt x="95539" y="57032"/>
                </a:lnTo>
                <a:lnTo>
                  <a:pt x="105602" y="54531"/>
                </a:lnTo>
                <a:lnTo>
                  <a:pt x="116122" y="51594"/>
                </a:lnTo>
                <a:lnTo>
                  <a:pt x="138374" y="47096"/>
                </a:lnTo>
                <a:lnTo>
                  <a:pt x="300924" y="17466"/>
                </a:lnTo>
                <a:lnTo>
                  <a:pt x="313646" y="15454"/>
                </a:lnTo>
                <a:lnTo>
                  <a:pt x="323397" y="14113"/>
                </a:lnTo>
                <a:lnTo>
                  <a:pt x="332438" y="11948"/>
                </a:lnTo>
                <a:lnTo>
                  <a:pt x="341005" y="9235"/>
                </a:lnTo>
                <a:lnTo>
                  <a:pt x="36576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01"/>
          <p:cNvSpPr/>
          <p:nvPr/>
        </p:nvSpPr>
        <p:spPr>
          <a:xfrm>
            <a:off x="2148840" y="1760219"/>
            <a:ext cx="34291" cy="415312"/>
          </a:xfrm>
          <a:custGeom>
            <a:avLst/>
            <a:gdLst/>
            <a:ahLst/>
            <a:cxnLst/>
            <a:rect l="0" t="0" r="0" b="0"/>
            <a:pathLst>
              <a:path w="34291" h="415312">
                <a:moveTo>
                  <a:pt x="34290" y="0"/>
                </a:moveTo>
                <a:lnTo>
                  <a:pt x="34290" y="264598"/>
                </a:lnTo>
                <a:lnTo>
                  <a:pt x="33020" y="274189"/>
                </a:lnTo>
                <a:lnTo>
                  <a:pt x="30903" y="283123"/>
                </a:lnTo>
                <a:lnTo>
                  <a:pt x="28222" y="291619"/>
                </a:lnTo>
                <a:lnTo>
                  <a:pt x="21856" y="314605"/>
                </a:lnTo>
                <a:lnTo>
                  <a:pt x="18381" y="327847"/>
                </a:lnTo>
                <a:lnTo>
                  <a:pt x="14794" y="339215"/>
                </a:lnTo>
                <a:lnTo>
                  <a:pt x="11132" y="349333"/>
                </a:lnTo>
                <a:lnTo>
                  <a:pt x="7421" y="358619"/>
                </a:lnTo>
                <a:lnTo>
                  <a:pt x="4947" y="366080"/>
                </a:lnTo>
                <a:lnTo>
                  <a:pt x="3298" y="372323"/>
                </a:lnTo>
                <a:lnTo>
                  <a:pt x="2199" y="377756"/>
                </a:lnTo>
                <a:lnTo>
                  <a:pt x="1466" y="383917"/>
                </a:lnTo>
                <a:lnTo>
                  <a:pt x="977" y="390565"/>
                </a:lnTo>
                <a:lnTo>
                  <a:pt x="434" y="403455"/>
                </a:lnTo>
                <a:lnTo>
                  <a:pt x="128" y="415311"/>
                </a:lnTo>
                <a:lnTo>
                  <a:pt x="85" y="415304"/>
                </a:lnTo>
                <a:lnTo>
                  <a:pt x="0" y="4114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02"/>
          <p:cNvSpPr/>
          <p:nvPr/>
        </p:nvSpPr>
        <p:spPr>
          <a:xfrm>
            <a:off x="2435207" y="1714500"/>
            <a:ext cx="216554" cy="421094"/>
          </a:xfrm>
          <a:custGeom>
            <a:avLst/>
            <a:gdLst/>
            <a:ahLst/>
            <a:cxnLst/>
            <a:rect l="0" t="0" r="0" b="0"/>
            <a:pathLst>
              <a:path w="216554" h="421094">
                <a:moveTo>
                  <a:pt x="67963" y="57150"/>
                </a:moveTo>
                <a:lnTo>
                  <a:pt x="80098" y="45014"/>
                </a:lnTo>
                <a:lnTo>
                  <a:pt x="83673" y="40169"/>
                </a:lnTo>
                <a:lnTo>
                  <a:pt x="88704" y="28553"/>
                </a:lnTo>
                <a:lnTo>
                  <a:pt x="89881" y="25390"/>
                </a:lnTo>
                <a:lnTo>
                  <a:pt x="90544" y="17541"/>
                </a:lnTo>
                <a:lnTo>
                  <a:pt x="86827" y="15504"/>
                </a:lnTo>
                <a:lnTo>
                  <a:pt x="80539" y="14146"/>
                </a:lnTo>
                <a:lnTo>
                  <a:pt x="72537" y="13240"/>
                </a:lnTo>
                <a:lnTo>
                  <a:pt x="65932" y="13907"/>
                </a:lnTo>
                <a:lnTo>
                  <a:pt x="60259" y="15621"/>
                </a:lnTo>
                <a:lnTo>
                  <a:pt x="55207" y="18034"/>
                </a:lnTo>
                <a:lnTo>
                  <a:pt x="48029" y="22182"/>
                </a:lnTo>
                <a:lnTo>
                  <a:pt x="39434" y="27488"/>
                </a:lnTo>
                <a:lnTo>
                  <a:pt x="29893" y="33565"/>
                </a:lnTo>
                <a:lnTo>
                  <a:pt x="23533" y="38887"/>
                </a:lnTo>
                <a:lnTo>
                  <a:pt x="19293" y="43704"/>
                </a:lnTo>
                <a:lnTo>
                  <a:pt x="13312" y="52444"/>
                </a:lnTo>
                <a:lnTo>
                  <a:pt x="9939" y="56552"/>
                </a:lnTo>
                <a:lnTo>
                  <a:pt x="6420" y="60561"/>
                </a:lnTo>
                <a:lnTo>
                  <a:pt x="4074" y="64504"/>
                </a:lnTo>
                <a:lnTo>
                  <a:pt x="1468" y="72271"/>
                </a:lnTo>
                <a:lnTo>
                  <a:pt x="772" y="78661"/>
                </a:lnTo>
                <a:lnTo>
                  <a:pt x="309" y="86730"/>
                </a:lnTo>
                <a:lnTo>
                  <a:pt x="0" y="95920"/>
                </a:lnTo>
                <a:lnTo>
                  <a:pt x="1065" y="105857"/>
                </a:lnTo>
                <a:lnTo>
                  <a:pt x="3044" y="116291"/>
                </a:lnTo>
                <a:lnTo>
                  <a:pt x="5633" y="127057"/>
                </a:lnTo>
                <a:lnTo>
                  <a:pt x="8630" y="135504"/>
                </a:lnTo>
                <a:lnTo>
                  <a:pt x="15346" y="148277"/>
                </a:lnTo>
                <a:lnTo>
                  <a:pt x="18915" y="154731"/>
                </a:lnTo>
                <a:lnTo>
                  <a:pt x="26267" y="168676"/>
                </a:lnTo>
                <a:lnTo>
                  <a:pt x="32546" y="175950"/>
                </a:lnTo>
                <a:lnTo>
                  <a:pt x="40541" y="183340"/>
                </a:lnTo>
                <a:lnTo>
                  <a:pt x="49682" y="190806"/>
                </a:lnTo>
                <a:lnTo>
                  <a:pt x="58315" y="197054"/>
                </a:lnTo>
                <a:lnTo>
                  <a:pt x="66611" y="202489"/>
                </a:lnTo>
                <a:lnTo>
                  <a:pt x="74682" y="207383"/>
                </a:lnTo>
                <a:lnTo>
                  <a:pt x="82602" y="213185"/>
                </a:lnTo>
                <a:lnTo>
                  <a:pt x="90422" y="219593"/>
                </a:lnTo>
                <a:lnTo>
                  <a:pt x="98176" y="226405"/>
                </a:lnTo>
                <a:lnTo>
                  <a:pt x="104615" y="233487"/>
                </a:lnTo>
                <a:lnTo>
                  <a:pt x="110177" y="240748"/>
                </a:lnTo>
                <a:lnTo>
                  <a:pt x="115156" y="248128"/>
                </a:lnTo>
                <a:lnTo>
                  <a:pt x="121015" y="254319"/>
                </a:lnTo>
                <a:lnTo>
                  <a:pt x="127461" y="259716"/>
                </a:lnTo>
                <a:lnTo>
                  <a:pt x="134298" y="264584"/>
                </a:lnTo>
                <a:lnTo>
                  <a:pt x="140126" y="270369"/>
                </a:lnTo>
                <a:lnTo>
                  <a:pt x="145282" y="276766"/>
                </a:lnTo>
                <a:lnTo>
                  <a:pt x="149989" y="283570"/>
                </a:lnTo>
                <a:lnTo>
                  <a:pt x="154396" y="289377"/>
                </a:lnTo>
                <a:lnTo>
                  <a:pt x="158605" y="294518"/>
                </a:lnTo>
                <a:lnTo>
                  <a:pt x="162681" y="299215"/>
                </a:lnTo>
                <a:lnTo>
                  <a:pt x="166668" y="304886"/>
                </a:lnTo>
                <a:lnTo>
                  <a:pt x="170596" y="311207"/>
                </a:lnTo>
                <a:lnTo>
                  <a:pt x="174485" y="317961"/>
                </a:lnTo>
                <a:lnTo>
                  <a:pt x="182193" y="332239"/>
                </a:lnTo>
                <a:lnTo>
                  <a:pt x="186026" y="339603"/>
                </a:lnTo>
                <a:lnTo>
                  <a:pt x="188581" y="348322"/>
                </a:lnTo>
                <a:lnTo>
                  <a:pt x="190285" y="357944"/>
                </a:lnTo>
                <a:lnTo>
                  <a:pt x="191421" y="368169"/>
                </a:lnTo>
                <a:lnTo>
                  <a:pt x="190908" y="376256"/>
                </a:lnTo>
                <a:lnTo>
                  <a:pt x="189296" y="382917"/>
                </a:lnTo>
                <a:lnTo>
                  <a:pt x="184119" y="393705"/>
                </a:lnTo>
                <a:lnTo>
                  <a:pt x="177584" y="402733"/>
                </a:lnTo>
                <a:lnTo>
                  <a:pt x="174064" y="405649"/>
                </a:lnTo>
                <a:lnTo>
                  <a:pt x="170447" y="407592"/>
                </a:lnTo>
                <a:lnTo>
                  <a:pt x="166765" y="408888"/>
                </a:lnTo>
                <a:lnTo>
                  <a:pt x="161771" y="411022"/>
                </a:lnTo>
                <a:lnTo>
                  <a:pt x="149448" y="416779"/>
                </a:lnTo>
                <a:lnTo>
                  <a:pt x="143877" y="418823"/>
                </a:lnTo>
                <a:lnTo>
                  <a:pt x="138892" y="420185"/>
                </a:lnTo>
                <a:lnTo>
                  <a:pt x="134299" y="421093"/>
                </a:lnTo>
                <a:lnTo>
                  <a:pt x="129967" y="420428"/>
                </a:lnTo>
                <a:lnTo>
                  <a:pt x="125809" y="418716"/>
                </a:lnTo>
                <a:lnTo>
                  <a:pt x="121767" y="416304"/>
                </a:lnTo>
                <a:lnTo>
                  <a:pt x="117802" y="414696"/>
                </a:lnTo>
                <a:lnTo>
                  <a:pt x="113889" y="413623"/>
                </a:lnTo>
                <a:lnTo>
                  <a:pt x="110010" y="412909"/>
                </a:lnTo>
                <a:lnTo>
                  <a:pt x="104884" y="411162"/>
                </a:lnTo>
                <a:lnTo>
                  <a:pt x="98927" y="408728"/>
                </a:lnTo>
                <a:lnTo>
                  <a:pt x="92416" y="405835"/>
                </a:lnTo>
                <a:lnTo>
                  <a:pt x="86804" y="402637"/>
                </a:lnTo>
                <a:lnTo>
                  <a:pt x="81794" y="399234"/>
                </a:lnTo>
                <a:lnTo>
                  <a:pt x="77184" y="395696"/>
                </a:lnTo>
                <a:lnTo>
                  <a:pt x="72840" y="392067"/>
                </a:lnTo>
                <a:lnTo>
                  <a:pt x="68674" y="388378"/>
                </a:lnTo>
                <a:lnTo>
                  <a:pt x="60659" y="380892"/>
                </a:lnTo>
                <a:lnTo>
                  <a:pt x="52863" y="373332"/>
                </a:lnTo>
                <a:lnTo>
                  <a:pt x="49006" y="368268"/>
                </a:lnTo>
                <a:lnTo>
                  <a:pt x="45165" y="362352"/>
                </a:lnTo>
                <a:lnTo>
                  <a:pt x="41334" y="355868"/>
                </a:lnTo>
                <a:lnTo>
                  <a:pt x="37510" y="346465"/>
                </a:lnTo>
                <a:lnTo>
                  <a:pt x="33691" y="335116"/>
                </a:lnTo>
                <a:lnTo>
                  <a:pt x="29875" y="322471"/>
                </a:lnTo>
                <a:lnTo>
                  <a:pt x="26061" y="312770"/>
                </a:lnTo>
                <a:lnTo>
                  <a:pt x="22248" y="305033"/>
                </a:lnTo>
                <a:lnTo>
                  <a:pt x="18436" y="298605"/>
                </a:lnTo>
                <a:lnTo>
                  <a:pt x="15895" y="291780"/>
                </a:lnTo>
                <a:lnTo>
                  <a:pt x="14201" y="284690"/>
                </a:lnTo>
                <a:lnTo>
                  <a:pt x="13072" y="277423"/>
                </a:lnTo>
                <a:lnTo>
                  <a:pt x="13588" y="267498"/>
                </a:lnTo>
                <a:lnTo>
                  <a:pt x="15203" y="255802"/>
                </a:lnTo>
                <a:lnTo>
                  <a:pt x="17550" y="242925"/>
                </a:lnTo>
                <a:lnTo>
                  <a:pt x="20384" y="231799"/>
                </a:lnTo>
                <a:lnTo>
                  <a:pt x="23543" y="221843"/>
                </a:lnTo>
                <a:lnTo>
                  <a:pt x="26920" y="212665"/>
                </a:lnTo>
                <a:lnTo>
                  <a:pt x="30441" y="204007"/>
                </a:lnTo>
                <a:lnTo>
                  <a:pt x="34058" y="195694"/>
                </a:lnTo>
                <a:lnTo>
                  <a:pt x="41464" y="179685"/>
                </a:lnTo>
                <a:lnTo>
                  <a:pt x="48989" y="164103"/>
                </a:lnTo>
                <a:lnTo>
                  <a:pt x="54043" y="156392"/>
                </a:lnTo>
                <a:lnTo>
                  <a:pt x="59953" y="148711"/>
                </a:lnTo>
                <a:lnTo>
                  <a:pt x="66433" y="141051"/>
                </a:lnTo>
                <a:lnTo>
                  <a:pt x="72023" y="133403"/>
                </a:lnTo>
                <a:lnTo>
                  <a:pt x="77019" y="125765"/>
                </a:lnTo>
                <a:lnTo>
                  <a:pt x="81620" y="118133"/>
                </a:lnTo>
                <a:lnTo>
                  <a:pt x="85958" y="110505"/>
                </a:lnTo>
                <a:lnTo>
                  <a:pt x="94164" y="95256"/>
                </a:lnTo>
                <a:lnTo>
                  <a:pt x="99400" y="88904"/>
                </a:lnTo>
                <a:lnTo>
                  <a:pt x="105431" y="83399"/>
                </a:lnTo>
                <a:lnTo>
                  <a:pt x="111991" y="78459"/>
                </a:lnTo>
                <a:lnTo>
                  <a:pt x="117635" y="72626"/>
                </a:lnTo>
                <a:lnTo>
                  <a:pt x="122668" y="66197"/>
                </a:lnTo>
                <a:lnTo>
                  <a:pt x="127293" y="59371"/>
                </a:lnTo>
                <a:lnTo>
                  <a:pt x="131646" y="53551"/>
                </a:lnTo>
                <a:lnTo>
                  <a:pt x="135818" y="48400"/>
                </a:lnTo>
                <a:lnTo>
                  <a:pt x="139870" y="43697"/>
                </a:lnTo>
                <a:lnTo>
                  <a:pt x="145111" y="39291"/>
                </a:lnTo>
                <a:lnTo>
                  <a:pt x="151145" y="35084"/>
                </a:lnTo>
                <a:lnTo>
                  <a:pt x="157707" y="31009"/>
                </a:lnTo>
                <a:lnTo>
                  <a:pt x="163352" y="27023"/>
                </a:lnTo>
                <a:lnTo>
                  <a:pt x="168386" y="23095"/>
                </a:lnTo>
                <a:lnTo>
                  <a:pt x="173011" y="19206"/>
                </a:lnTo>
                <a:lnTo>
                  <a:pt x="177365" y="15344"/>
                </a:lnTo>
                <a:lnTo>
                  <a:pt x="185589" y="7666"/>
                </a:lnTo>
                <a:lnTo>
                  <a:pt x="189560" y="5110"/>
                </a:lnTo>
                <a:lnTo>
                  <a:pt x="193478" y="3407"/>
                </a:lnTo>
                <a:lnTo>
                  <a:pt x="201672" y="1009"/>
                </a:lnTo>
                <a:lnTo>
                  <a:pt x="21655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03"/>
          <p:cNvSpPr/>
          <p:nvPr/>
        </p:nvSpPr>
        <p:spPr>
          <a:xfrm>
            <a:off x="2722209" y="1691639"/>
            <a:ext cx="374746" cy="411321"/>
          </a:xfrm>
          <a:custGeom>
            <a:avLst/>
            <a:gdLst/>
            <a:ahLst/>
            <a:cxnLst/>
            <a:rect l="0" t="0" r="0" b="0"/>
            <a:pathLst>
              <a:path w="374746" h="411321">
                <a:moveTo>
                  <a:pt x="123861" y="0"/>
                </a:moveTo>
                <a:lnTo>
                  <a:pt x="117793" y="6068"/>
                </a:lnTo>
                <a:lnTo>
                  <a:pt x="116005" y="9126"/>
                </a:lnTo>
                <a:lnTo>
                  <a:pt x="114019" y="15909"/>
                </a:lnTo>
                <a:lnTo>
                  <a:pt x="112901" y="26869"/>
                </a:lnTo>
                <a:lnTo>
                  <a:pt x="111474" y="30613"/>
                </a:lnTo>
                <a:lnTo>
                  <a:pt x="103398" y="43220"/>
                </a:lnTo>
                <a:lnTo>
                  <a:pt x="96563" y="55616"/>
                </a:lnTo>
                <a:lnTo>
                  <a:pt x="85575" y="76875"/>
                </a:lnTo>
                <a:lnTo>
                  <a:pt x="62884" y="121980"/>
                </a:lnTo>
                <a:lnTo>
                  <a:pt x="56540" y="133390"/>
                </a:lnTo>
                <a:lnTo>
                  <a:pt x="31947" y="175978"/>
                </a:lnTo>
                <a:lnTo>
                  <a:pt x="20357" y="197169"/>
                </a:lnTo>
                <a:lnTo>
                  <a:pt x="16758" y="206376"/>
                </a:lnTo>
                <a:lnTo>
                  <a:pt x="14359" y="215054"/>
                </a:lnTo>
                <a:lnTo>
                  <a:pt x="4441" y="265436"/>
                </a:lnTo>
                <a:lnTo>
                  <a:pt x="2337" y="278557"/>
                </a:lnTo>
                <a:lnTo>
                  <a:pt x="935" y="289845"/>
                </a:lnTo>
                <a:lnTo>
                  <a:pt x="0" y="299910"/>
                </a:lnTo>
                <a:lnTo>
                  <a:pt x="647" y="307890"/>
                </a:lnTo>
                <a:lnTo>
                  <a:pt x="2348" y="314480"/>
                </a:lnTo>
                <a:lnTo>
                  <a:pt x="4753" y="320144"/>
                </a:lnTo>
                <a:lnTo>
                  <a:pt x="6355" y="326459"/>
                </a:lnTo>
                <a:lnTo>
                  <a:pt x="7424" y="333210"/>
                </a:lnTo>
                <a:lnTo>
                  <a:pt x="8136" y="340250"/>
                </a:lnTo>
                <a:lnTo>
                  <a:pt x="9881" y="346213"/>
                </a:lnTo>
                <a:lnTo>
                  <a:pt x="15206" y="356226"/>
                </a:lnTo>
                <a:lnTo>
                  <a:pt x="21806" y="368296"/>
                </a:lnTo>
                <a:lnTo>
                  <a:pt x="28973" y="380858"/>
                </a:lnTo>
                <a:lnTo>
                  <a:pt x="36392" y="390674"/>
                </a:lnTo>
                <a:lnTo>
                  <a:pt x="40148" y="393799"/>
                </a:lnTo>
                <a:lnTo>
                  <a:pt x="43922" y="395883"/>
                </a:lnTo>
                <a:lnTo>
                  <a:pt x="52772" y="399468"/>
                </a:lnTo>
                <a:lnTo>
                  <a:pt x="65172" y="405295"/>
                </a:lnTo>
                <a:lnTo>
                  <a:pt x="72035" y="407357"/>
                </a:lnTo>
                <a:lnTo>
                  <a:pt x="79150" y="408732"/>
                </a:lnTo>
                <a:lnTo>
                  <a:pt x="86434" y="409648"/>
                </a:lnTo>
                <a:lnTo>
                  <a:pt x="93829" y="410259"/>
                </a:lnTo>
                <a:lnTo>
                  <a:pt x="101300" y="410666"/>
                </a:lnTo>
                <a:lnTo>
                  <a:pt x="116374" y="411118"/>
                </a:lnTo>
                <a:lnTo>
                  <a:pt x="131540" y="411320"/>
                </a:lnTo>
                <a:lnTo>
                  <a:pt x="142950" y="410103"/>
                </a:lnTo>
                <a:lnTo>
                  <a:pt x="156907" y="408022"/>
                </a:lnTo>
                <a:lnTo>
                  <a:pt x="172561" y="405365"/>
                </a:lnTo>
                <a:lnTo>
                  <a:pt x="185538" y="402324"/>
                </a:lnTo>
                <a:lnTo>
                  <a:pt x="196729" y="399026"/>
                </a:lnTo>
                <a:lnTo>
                  <a:pt x="239008" y="384608"/>
                </a:lnTo>
                <a:lnTo>
                  <a:pt x="248885" y="380866"/>
                </a:lnTo>
                <a:lnTo>
                  <a:pt x="258010" y="377101"/>
                </a:lnTo>
                <a:lnTo>
                  <a:pt x="266634" y="373321"/>
                </a:lnTo>
                <a:lnTo>
                  <a:pt x="274923" y="368261"/>
                </a:lnTo>
                <a:lnTo>
                  <a:pt x="282989" y="362347"/>
                </a:lnTo>
                <a:lnTo>
                  <a:pt x="290906" y="355865"/>
                </a:lnTo>
                <a:lnTo>
                  <a:pt x="298724" y="349004"/>
                </a:lnTo>
                <a:lnTo>
                  <a:pt x="306477" y="341889"/>
                </a:lnTo>
                <a:lnTo>
                  <a:pt x="326136" y="323127"/>
                </a:lnTo>
                <a:lnTo>
                  <a:pt x="350224" y="299343"/>
                </a:lnTo>
                <a:lnTo>
                  <a:pt x="354779" y="291002"/>
                </a:lnTo>
                <a:lnTo>
                  <a:pt x="357817" y="281632"/>
                </a:lnTo>
                <a:lnTo>
                  <a:pt x="359841" y="271574"/>
                </a:lnTo>
                <a:lnTo>
                  <a:pt x="362461" y="262330"/>
                </a:lnTo>
                <a:lnTo>
                  <a:pt x="365478" y="253627"/>
                </a:lnTo>
                <a:lnTo>
                  <a:pt x="368759" y="245285"/>
                </a:lnTo>
                <a:lnTo>
                  <a:pt x="370946" y="237183"/>
                </a:lnTo>
                <a:lnTo>
                  <a:pt x="372404" y="229242"/>
                </a:lnTo>
                <a:lnTo>
                  <a:pt x="373376" y="221408"/>
                </a:lnTo>
                <a:lnTo>
                  <a:pt x="374024" y="213646"/>
                </a:lnTo>
                <a:lnTo>
                  <a:pt x="374457" y="205931"/>
                </a:lnTo>
                <a:lnTo>
                  <a:pt x="374745" y="198247"/>
                </a:lnTo>
                <a:lnTo>
                  <a:pt x="373666" y="189315"/>
                </a:lnTo>
                <a:lnTo>
                  <a:pt x="371678" y="179550"/>
                </a:lnTo>
                <a:lnTo>
                  <a:pt x="369082" y="169230"/>
                </a:lnTo>
                <a:lnTo>
                  <a:pt x="364812" y="159810"/>
                </a:lnTo>
                <a:lnTo>
                  <a:pt x="359425" y="150990"/>
                </a:lnTo>
                <a:lnTo>
                  <a:pt x="353293" y="142570"/>
                </a:lnTo>
                <a:lnTo>
                  <a:pt x="346666" y="134417"/>
                </a:lnTo>
                <a:lnTo>
                  <a:pt x="339707" y="126442"/>
                </a:lnTo>
                <a:lnTo>
                  <a:pt x="332528" y="118585"/>
                </a:lnTo>
                <a:lnTo>
                  <a:pt x="317778" y="103081"/>
                </a:lnTo>
                <a:lnTo>
                  <a:pt x="310289" y="95391"/>
                </a:lnTo>
                <a:lnTo>
                  <a:pt x="302756" y="88994"/>
                </a:lnTo>
                <a:lnTo>
                  <a:pt x="295194" y="83460"/>
                </a:lnTo>
                <a:lnTo>
                  <a:pt x="287613" y="78500"/>
                </a:lnTo>
                <a:lnTo>
                  <a:pt x="265643" y="62829"/>
                </a:lnTo>
                <a:lnTo>
                  <a:pt x="252672" y="53316"/>
                </a:lnTo>
                <a:lnTo>
                  <a:pt x="238945" y="45704"/>
                </a:lnTo>
                <a:lnTo>
                  <a:pt x="224713" y="39360"/>
                </a:lnTo>
                <a:lnTo>
                  <a:pt x="210146" y="33860"/>
                </a:lnTo>
                <a:lnTo>
                  <a:pt x="199164" y="28923"/>
                </a:lnTo>
                <a:lnTo>
                  <a:pt x="190573" y="24363"/>
                </a:lnTo>
                <a:lnTo>
                  <a:pt x="183576" y="20052"/>
                </a:lnTo>
                <a:lnTo>
                  <a:pt x="172414" y="15262"/>
                </a:lnTo>
                <a:lnTo>
                  <a:pt x="163220" y="13133"/>
                </a:lnTo>
                <a:lnTo>
                  <a:pt x="152174" y="11935"/>
                </a:lnTo>
                <a:lnTo>
                  <a:pt x="146721" y="114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04"/>
          <p:cNvSpPr/>
          <p:nvPr/>
        </p:nvSpPr>
        <p:spPr>
          <a:xfrm>
            <a:off x="3268979" y="1863089"/>
            <a:ext cx="182881" cy="57151"/>
          </a:xfrm>
          <a:custGeom>
            <a:avLst/>
            <a:gdLst/>
            <a:ahLst/>
            <a:cxnLst/>
            <a:rect l="0" t="0" r="0" b="0"/>
            <a:pathLst>
              <a:path w="182881" h="57151">
                <a:moveTo>
                  <a:pt x="0" y="57150"/>
                </a:moveTo>
                <a:lnTo>
                  <a:pt x="6069" y="51083"/>
                </a:lnTo>
                <a:lnTo>
                  <a:pt x="9126" y="49295"/>
                </a:lnTo>
                <a:lnTo>
                  <a:pt x="12434" y="48104"/>
                </a:lnTo>
                <a:lnTo>
                  <a:pt x="15910" y="47309"/>
                </a:lnTo>
                <a:lnTo>
                  <a:pt x="19497" y="46780"/>
                </a:lnTo>
                <a:lnTo>
                  <a:pt x="23158" y="46427"/>
                </a:lnTo>
                <a:lnTo>
                  <a:pt x="26869" y="46191"/>
                </a:lnTo>
                <a:lnTo>
                  <a:pt x="30613" y="44764"/>
                </a:lnTo>
                <a:lnTo>
                  <a:pt x="34379" y="42543"/>
                </a:lnTo>
                <a:lnTo>
                  <a:pt x="38159" y="39792"/>
                </a:lnTo>
                <a:lnTo>
                  <a:pt x="43219" y="37958"/>
                </a:lnTo>
                <a:lnTo>
                  <a:pt x="49133" y="36736"/>
                </a:lnTo>
                <a:lnTo>
                  <a:pt x="55616" y="35921"/>
                </a:lnTo>
                <a:lnTo>
                  <a:pt x="61207" y="34107"/>
                </a:lnTo>
                <a:lnTo>
                  <a:pt x="66205" y="31628"/>
                </a:lnTo>
                <a:lnTo>
                  <a:pt x="70807" y="28706"/>
                </a:lnTo>
                <a:lnTo>
                  <a:pt x="76415" y="26757"/>
                </a:lnTo>
                <a:lnTo>
                  <a:pt x="82693" y="25458"/>
                </a:lnTo>
                <a:lnTo>
                  <a:pt x="89419" y="24592"/>
                </a:lnTo>
                <a:lnTo>
                  <a:pt x="97713" y="22745"/>
                </a:lnTo>
                <a:lnTo>
                  <a:pt x="107052" y="20243"/>
                </a:lnTo>
                <a:lnTo>
                  <a:pt x="117088" y="17306"/>
                </a:lnTo>
                <a:lnTo>
                  <a:pt x="125049" y="15347"/>
                </a:lnTo>
                <a:lnTo>
                  <a:pt x="131626" y="14042"/>
                </a:lnTo>
                <a:lnTo>
                  <a:pt x="137281" y="13171"/>
                </a:lnTo>
                <a:lnTo>
                  <a:pt x="142321" y="12591"/>
                </a:lnTo>
                <a:lnTo>
                  <a:pt x="146951" y="12204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05"/>
          <p:cNvSpPr/>
          <p:nvPr/>
        </p:nvSpPr>
        <p:spPr>
          <a:xfrm>
            <a:off x="3600920" y="1733833"/>
            <a:ext cx="639610" cy="494815"/>
          </a:xfrm>
          <a:custGeom>
            <a:avLst/>
            <a:gdLst/>
            <a:ahLst/>
            <a:cxnLst/>
            <a:rect l="0" t="0" r="0" b="0"/>
            <a:pathLst>
              <a:path w="639610" h="494815">
                <a:moveTo>
                  <a:pt x="10959" y="26386"/>
                </a:moveTo>
                <a:lnTo>
                  <a:pt x="10959" y="70613"/>
                </a:lnTo>
                <a:lnTo>
                  <a:pt x="7573" y="84566"/>
                </a:lnTo>
                <a:lnTo>
                  <a:pt x="3104" y="97964"/>
                </a:lnTo>
                <a:lnTo>
                  <a:pt x="1119" y="108152"/>
                </a:lnTo>
                <a:lnTo>
                  <a:pt x="236" y="120300"/>
                </a:lnTo>
                <a:lnTo>
                  <a:pt x="0" y="127096"/>
                </a:lnTo>
                <a:lnTo>
                  <a:pt x="1114" y="132896"/>
                </a:lnTo>
                <a:lnTo>
                  <a:pt x="7477" y="147127"/>
                </a:lnTo>
                <a:lnTo>
                  <a:pt x="9412" y="155402"/>
                </a:lnTo>
                <a:lnTo>
                  <a:pt x="12468" y="159387"/>
                </a:lnTo>
                <a:lnTo>
                  <a:pt x="22637" y="167201"/>
                </a:lnTo>
                <a:lnTo>
                  <a:pt x="35623" y="171521"/>
                </a:lnTo>
                <a:lnTo>
                  <a:pt x="49861" y="173441"/>
                </a:lnTo>
                <a:lnTo>
                  <a:pt x="64655" y="174294"/>
                </a:lnTo>
                <a:lnTo>
                  <a:pt x="79698" y="174673"/>
                </a:lnTo>
                <a:lnTo>
                  <a:pt x="110051" y="174916"/>
                </a:lnTo>
                <a:lnTo>
                  <a:pt x="120200" y="173667"/>
                </a:lnTo>
                <a:lnTo>
                  <a:pt x="132047" y="171563"/>
                </a:lnTo>
                <a:lnTo>
                  <a:pt x="145024" y="168891"/>
                </a:lnTo>
                <a:lnTo>
                  <a:pt x="158756" y="164570"/>
                </a:lnTo>
                <a:lnTo>
                  <a:pt x="172991" y="159148"/>
                </a:lnTo>
                <a:lnTo>
                  <a:pt x="199813" y="147622"/>
                </a:lnTo>
                <a:lnTo>
                  <a:pt x="220201" y="138265"/>
                </a:lnTo>
                <a:lnTo>
                  <a:pt x="239892" y="125858"/>
                </a:lnTo>
                <a:lnTo>
                  <a:pt x="253769" y="114138"/>
                </a:lnTo>
                <a:lnTo>
                  <a:pt x="261962" y="103064"/>
                </a:lnTo>
                <a:lnTo>
                  <a:pt x="268566" y="90945"/>
                </a:lnTo>
                <a:lnTo>
                  <a:pt x="271501" y="81326"/>
                </a:lnTo>
                <a:lnTo>
                  <a:pt x="273153" y="68770"/>
                </a:lnTo>
                <a:lnTo>
                  <a:pt x="276927" y="54114"/>
                </a:lnTo>
                <a:lnTo>
                  <a:pt x="279711" y="44871"/>
                </a:lnTo>
                <a:lnTo>
                  <a:pt x="281567" y="36170"/>
                </a:lnTo>
                <a:lnTo>
                  <a:pt x="282805" y="27829"/>
                </a:lnTo>
                <a:lnTo>
                  <a:pt x="283630" y="19728"/>
                </a:lnTo>
                <a:lnTo>
                  <a:pt x="282909" y="13058"/>
                </a:lnTo>
                <a:lnTo>
                  <a:pt x="281160" y="7340"/>
                </a:lnTo>
                <a:lnTo>
                  <a:pt x="278723" y="2259"/>
                </a:lnTo>
                <a:lnTo>
                  <a:pt x="277098" y="141"/>
                </a:lnTo>
                <a:lnTo>
                  <a:pt x="276015" y="0"/>
                </a:lnTo>
                <a:lnTo>
                  <a:pt x="275294" y="1176"/>
                </a:lnTo>
                <a:lnTo>
                  <a:pt x="277878" y="16028"/>
                </a:lnTo>
                <a:lnTo>
                  <a:pt x="280345" y="27101"/>
                </a:lnTo>
                <a:lnTo>
                  <a:pt x="281990" y="37023"/>
                </a:lnTo>
                <a:lnTo>
                  <a:pt x="283087" y="46177"/>
                </a:lnTo>
                <a:lnTo>
                  <a:pt x="283818" y="54820"/>
                </a:lnTo>
                <a:lnTo>
                  <a:pt x="286845" y="68202"/>
                </a:lnTo>
                <a:lnTo>
                  <a:pt x="291403" y="84744"/>
                </a:lnTo>
                <a:lnTo>
                  <a:pt x="296982" y="103391"/>
                </a:lnTo>
                <a:lnTo>
                  <a:pt x="300701" y="118363"/>
                </a:lnTo>
                <a:lnTo>
                  <a:pt x="303181" y="130884"/>
                </a:lnTo>
                <a:lnTo>
                  <a:pt x="304834" y="141772"/>
                </a:lnTo>
                <a:lnTo>
                  <a:pt x="307206" y="151570"/>
                </a:lnTo>
                <a:lnTo>
                  <a:pt x="310057" y="160642"/>
                </a:lnTo>
                <a:lnTo>
                  <a:pt x="313228" y="169230"/>
                </a:lnTo>
                <a:lnTo>
                  <a:pt x="315342" y="178766"/>
                </a:lnTo>
                <a:lnTo>
                  <a:pt x="316751" y="188933"/>
                </a:lnTo>
                <a:lnTo>
                  <a:pt x="317690" y="199521"/>
                </a:lnTo>
                <a:lnTo>
                  <a:pt x="318317" y="209119"/>
                </a:lnTo>
                <a:lnTo>
                  <a:pt x="319013" y="226558"/>
                </a:lnTo>
                <a:lnTo>
                  <a:pt x="317928" y="238574"/>
                </a:lnTo>
                <a:lnTo>
                  <a:pt x="315935" y="252935"/>
                </a:lnTo>
                <a:lnTo>
                  <a:pt x="310335" y="285825"/>
                </a:lnTo>
                <a:lnTo>
                  <a:pt x="303612" y="321609"/>
                </a:lnTo>
                <a:lnTo>
                  <a:pt x="298771" y="338772"/>
                </a:lnTo>
                <a:lnTo>
                  <a:pt x="293004" y="355293"/>
                </a:lnTo>
                <a:lnTo>
                  <a:pt x="286619" y="371388"/>
                </a:lnTo>
                <a:lnTo>
                  <a:pt x="281093" y="384657"/>
                </a:lnTo>
                <a:lnTo>
                  <a:pt x="271566" y="406175"/>
                </a:lnTo>
                <a:lnTo>
                  <a:pt x="265977" y="414199"/>
                </a:lnTo>
                <a:lnTo>
                  <a:pt x="252994" y="426501"/>
                </a:lnTo>
                <a:lnTo>
                  <a:pt x="242144" y="439588"/>
                </a:lnTo>
                <a:lnTo>
                  <a:pt x="237473" y="446634"/>
                </a:lnTo>
                <a:lnTo>
                  <a:pt x="225508" y="457850"/>
                </a:lnTo>
                <a:lnTo>
                  <a:pt x="207880" y="471304"/>
                </a:lnTo>
                <a:lnTo>
                  <a:pt x="203200" y="475398"/>
                </a:lnTo>
                <a:lnTo>
                  <a:pt x="187840" y="483334"/>
                </a:lnTo>
                <a:lnTo>
                  <a:pt x="169583" y="489824"/>
                </a:lnTo>
                <a:lnTo>
                  <a:pt x="153002" y="492709"/>
                </a:lnTo>
                <a:lnTo>
                  <a:pt x="135455" y="494333"/>
                </a:lnTo>
                <a:lnTo>
                  <a:pt x="122213" y="494814"/>
                </a:lnTo>
                <a:lnTo>
                  <a:pt x="119418" y="493611"/>
                </a:lnTo>
                <a:lnTo>
                  <a:pt x="117556" y="491540"/>
                </a:lnTo>
                <a:lnTo>
                  <a:pt x="116313" y="488889"/>
                </a:lnTo>
                <a:lnTo>
                  <a:pt x="105195" y="475509"/>
                </a:lnTo>
                <a:lnTo>
                  <a:pt x="98139" y="468143"/>
                </a:lnTo>
                <a:lnTo>
                  <a:pt x="95749" y="464401"/>
                </a:lnTo>
                <a:lnTo>
                  <a:pt x="93094" y="456856"/>
                </a:lnTo>
                <a:lnTo>
                  <a:pt x="91914" y="445883"/>
                </a:lnTo>
                <a:lnTo>
                  <a:pt x="91389" y="433809"/>
                </a:lnTo>
                <a:lnTo>
                  <a:pt x="91094" y="418602"/>
                </a:lnTo>
                <a:lnTo>
                  <a:pt x="91025" y="405598"/>
                </a:lnTo>
                <a:lnTo>
                  <a:pt x="94381" y="391352"/>
                </a:lnTo>
                <a:lnTo>
                  <a:pt x="100106" y="377823"/>
                </a:lnTo>
                <a:lnTo>
                  <a:pt x="110469" y="361797"/>
                </a:lnTo>
                <a:lnTo>
                  <a:pt x="117839" y="348601"/>
                </a:lnTo>
                <a:lnTo>
                  <a:pt x="128735" y="334270"/>
                </a:lnTo>
                <a:lnTo>
                  <a:pt x="142044" y="320703"/>
                </a:lnTo>
                <a:lnTo>
                  <a:pt x="156426" y="310441"/>
                </a:lnTo>
                <a:lnTo>
                  <a:pt x="171285" y="298260"/>
                </a:lnTo>
                <a:lnTo>
                  <a:pt x="186355" y="285649"/>
                </a:lnTo>
                <a:lnTo>
                  <a:pt x="201520" y="275811"/>
                </a:lnTo>
                <a:lnTo>
                  <a:pt x="230405" y="257065"/>
                </a:lnTo>
                <a:lnTo>
                  <a:pt x="248614" y="246173"/>
                </a:lnTo>
                <a:lnTo>
                  <a:pt x="257026" y="241491"/>
                </a:lnTo>
                <a:lnTo>
                  <a:pt x="305272" y="216698"/>
                </a:lnTo>
                <a:lnTo>
                  <a:pt x="327818" y="206601"/>
                </a:lnTo>
                <a:lnTo>
                  <a:pt x="379962" y="185222"/>
                </a:lnTo>
                <a:lnTo>
                  <a:pt x="420071" y="169793"/>
                </a:lnTo>
                <a:lnTo>
                  <a:pt x="436100" y="163901"/>
                </a:lnTo>
                <a:lnTo>
                  <a:pt x="453137" y="158703"/>
                </a:lnTo>
                <a:lnTo>
                  <a:pt x="470845" y="153967"/>
                </a:lnTo>
                <a:lnTo>
                  <a:pt x="489000" y="149540"/>
                </a:lnTo>
                <a:lnTo>
                  <a:pt x="503643" y="145319"/>
                </a:lnTo>
                <a:lnTo>
                  <a:pt x="515945" y="141235"/>
                </a:lnTo>
                <a:lnTo>
                  <a:pt x="526686" y="137242"/>
                </a:lnTo>
                <a:lnTo>
                  <a:pt x="545395" y="132806"/>
                </a:lnTo>
                <a:lnTo>
                  <a:pt x="562176" y="130834"/>
                </a:lnTo>
                <a:lnTo>
                  <a:pt x="578102" y="129958"/>
                </a:lnTo>
                <a:lnTo>
                  <a:pt x="595280" y="129464"/>
                </a:lnTo>
                <a:lnTo>
                  <a:pt x="620347" y="129275"/>
                </a:lnTo>
                <a:lnTo>
                  <a:pt x="624228" y="130539"/>
                </a:lnTo>
                <a:lnTo>
                  <a:pt x="639609" y="14068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A tangent and a secant</a:t>
            </a: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047875" y="2080419"/>
            <a:ext cx="50482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MARTPenAnnotation40"/>
          <p:cNvSpPr/>
          <p:nvPr/>
        </p:nvSpPr>
        <p:spPr>
          <a:xfrm>
            <a:off x="6584214" y="4389119"/>
            <a:ext cx="410946" cy="411482"/>
          </a:xfrm>
          <a:custGeom>
            <a:avLst/>
            <a:gdLst/>
            <a:ahLst/>
            <a:cxnLst/>
            <a:rect l="0" t="0" r="0" b="0"/>
            <a:pathLst>
              <a:path w="410946" h="411482">
                <a:moveTo>
                  <a:pt x="342366" y="0"/>
                </a:moveTo>
                <a:lnTo>
                  <a:pt x="336298" y="0"/>
                </a:lnTo>
                <a:lnTo>
                  <a:pt x="334510" y="1270"/>
                </a:lnTo>
                <a:lnTo>
                  <a:pt x="333318" y="3387"/>
                </a:lnTo>
                <a:lnTo>
                  <a:pt x="332524" y="6068"/>
                </a:lnTo>
                <a:lnTo>
                  <a:pt x="330725" y="7856"/>
                </a:lnTo>
                <a:lnTo>
                  <a:pt x="328255" y="9047"/>
                </a:lnTo>
                <a:lnTo>
                  <a:pt x="321235" y="10960"/>
                </a:lnTo>
                <a:lnTo>
                  <a:pt x="309452" y="21733"/>
                </a:lnTo>
                <a:lnTo>
                  <a:pt x="297681" y="33366"/>
                </a:lnTo>
                <a:lnTo>
                  <a:pt x="292256" y="40024"/>
                </a:lnTo>
                <a:lnTo>
                  <a:pt x="287369" y="47003"/>
                </a:lnTo>
                <a:lnTo>
                  <a:pt x="282842" y="54195"/>
                </a:lnTo>
                <a:lnTo>
                  <a:pt x="274423" y="65574"/>
                </a:lnTo>
                <a:lnTo>
                  <a:pt x="266450" y="74864"/>
                </a:lnTo>
                <a:lnTo>
                  <a:pt x="258671" y="83227"/>
                </a:lnTo>
                <a:lnTo>
                  <a:pt x="216014" y="126311"/>
                </a:lnTo>
                <a:lnTo>
                  <a:pt x="206623" y="139111"/>
                </a:lnTo>
                <a:lnTo>
                  <a:pt x="202340" y="146081"/>
                </a:lnTo>
                <a:lnTo>
                  <a:pt x="196945" y="153268"/>
                </a:lnTo>
                <a:lnTo>
                  <a:pt x="190808" y="160599"/>
                </a:lnTo>
                <a:lnTo>
                  <a:pt x="178487" y="174248"/>
                </a:lnTo>
                <a:lnTo>
                  <a:pt x="168777" y="184547"/>
                </a:lnTo>
                <a:lnTo>
                  <a:pt x="146682" y="210291"/>
                </a:lnTo>
                <a:lnTo>
                  <a:pt x="131900" y="227824"/>
                </a:lnTo>
                <a:lnTo>
                  <a:pt x="119505" y="240783"/>
                </a:lnTo>
                <a:lnTo>
                  <a:pt x="108702" y="250692"/>
                </a:lnTo>
                <a:lnTo>
                  <a:pt x="98960" y="258568"/>
                </a:lnTo>
                <a:lnTo>
                  <a:pt x="92465" y="266359"/>
                </a:lnTo>
                <a:lnTo>
                  <a:pt x="88135" y="274093"/>
                </a:lnTo>
                <a:lnTo>
                  <a:pt x="85249" y="281788"/>
                </a:lnTo>
                <a:lnTo>
                  <a:pt x="80784" y="288189"/>
                </a:lnTo>
                <a:lnTo>
                  <a:pt x="69051" y="298688"/>
                </a:lnTo>
                <a:lnTo>
                  <a:pt x="62365" y="304535"/>
                </a:lnTo>
                <a:lnTo>
                  <a:pt x="55369" y="310973"/>
                </a:lnTo>
                <a:lnTo>
                  <a:pt x="36773" y="328784"/>
                </a:lnTo>
                <a:lnTo>
                  <a:pt x="19111" y="346180"/>
                </a:lnTo>
                <a:lnTo>
                  <a:pt x="16373" y="350166"/>
                </a:lnTo>
                <a:lnTo>
                  <a:pt x="11249" y="361846"/>
                </a:lnTo>
                <a:lnTo>
                  <a:pt x="2170" y="373783"/>
                </a:lnTo>
                <a:lnTo>
                  <a:pt x="1268" y="374919"/>
                </a:lnTo>
                <a:lnTo>
                  <a:pt x="267" y="382954"/>
                </a:lnTo>
                <a:lnTo>
                  <a:pt x="0" y="388653"/>
                </a:lnTo>
                <a:lnTo>
                  <a:pt x="1091" y="392452"/>
                </a:lnTo>
                <a:lnTo>
                  <a:pt x="3090" y="394985"/>
                </a:lnTo>
                <a:lnTo>
                  <a:pt x="9354" y="399050"/>
                </a:lnTo>
                <a:lnTo>
                  <a:pt x="16507" y="399754"/>
                </a:lnTo>
                <a:lnTo>
                  <a:pt x="97829" y="400043"/>
                </a:lnTo>
                <a:lnTo>
                  <a:pt x="105681" y="398775"/>
                </a:lnTo>
                <a:lnTo>
                  <a:pt x="113456" y="396660"/>
                </a:lnTo>
                <a:lnTo>
                  <a:pt x="121179" y="393980"/>
                </a:lnTo>
                <a:lnTo>
                  <a:pt x="128868" y="392194"/>
                </a:lnTo>
                <a:lnTo>
                  <a:pt x="136534" y="391003"/>
                </a:lnTo>
                <a:lnTo>
                  <a:pt x="144184" y="390209"/>
                </a:lnTo>
                <a:lnTo>
                  <a:pt x="151825" y="389679"/>
                </a:lnTo>
                <a:lnTo>
                  <a:pt x="159458" y="389326"/>
                </a:lnTo>
                <a:lnTo>
                  <a:pt x="167087" y="389091"/>
                </a:lnTo>
                <a:lnTo>
                  <a:pt x="178523" y="387664"/>
                </a:lnTo>
                <a:lnTo>
                  <a:pt x="192497" y="385443"/>
                </a:lnTo>
                <a:lnTo>
                  <a:pt x="208163" y="382692"/>
                </a:lnTo>
                <a:lnTo>
                  <a:pt x="221148" y="382128"/>
                </a:lnTo>
                <a:lnTo>
                  <a:pt x="232343" y="383022"/>
                </a:lnTo>
                <a:lnTo>
                  <a:pt x="242347" y="384888"/>
                </a:lnTo>
                <a:lnTo>
                  <a:pt x="251557" y="386132"/>
                </a:lnTo>
                <a:lnTo>
                  <a:pt x="260237" y="386962"/>
                </a:lnTo>
                <a:lnTo>
                  <a:pt x="268563" y="387515"/>
                </a:lnTo>
                <a:lnTo>
                  <a:pt x="294748" y="388129"/>
                </a:lnTo>
                <a:lnTo>
                  <a:pt x="365329" y="388592"/>
                </a:lnTo>
                <a:lnTo>
                  <a:pt x="370375" y="389871"/>
                </a:lnTo>
                <a:lnTo>
                  <a:pt x="382273" y="396470"/>
                </a:lnTo>
                <a:lnTo>
                  <a:pt x="385502" y="398459"/>
                </a:lnTo>
                <a:lnTo>
                  <a:pt x="390324" y="399343"/>
                </a:lnTo>
                <a:lnTo>
                  <a:pt x="393388" y="399579"/>
                </a:lnTo>
                <a:lnTo>
                  <a:pt x="396700" y="401006"/>
                </a:lnTo>
                <a:lnTo>
                  <a:pt x="407755" y="409035"/>
                </a:lnTo>
                <a:lnTo>
                  <a:pt x="410945" y="4114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1"/>
          <p:cNvSpPr/>
          <p:nvPr/>
        </p:nvSpPr>
        <p:spPr>
          <a:xfrm>
            <a:off x="7063740" y="4309278"/>
            <a:ext cx="262179" cy="468259"/>
          </a:xfrm>
          <a:custGeom>
            <a:avLst/>
            <a:gdLst/>
            <a:ahLst/>
            <a:cxnLst/>
            <a:rect l="0" t="0" r="0" b="0"/>
            <a:pathLst>
              <a:path w="262179" h="468259">
                <a:moveTo>
                  <a:pt x="22860" y="68411"/>
                </a:moveTo>
                <a:lnTo>
                  <a:pt x="28927" y="56276"/>
                </a:lnTo>
                <a:lnTo>
                  <a:pt x="31985" y="52701"/>
                </a:lnTo>
                <a:lnTo>
                  <a:pt x="35293" y="50318"/>
                </a:lnTo>
                <a:lnTo>
                  <a:pt x="38769" y="48729"/>
                </a:lnTo>
                <a:lnTo>
                  <a:pt x="55795" y="40425"/>
                </a:lnTo>
                <a:lnTo>
                  <a:pt x="61327" y="35784"/>
                </a:lnTo>
                <a:lnTo>
                  <a:pt x="66284" y="30150"/>
                </a:lnTo>
                <a:lnTo>
                  <a:pt x="70860" y="23854"/>
                </a:lnTo>
                <a:lnTo>
                  <a:pt x="76449" y="19656"/>
                </a:lnTo>
                <a:lnTo>
                  <a:pt x="82716" y="16858"/>
                </a:lnTo>
                <a:lnTo>
                  <a:pt x="89434" y="14992"/>
                </a:lnTo>
                <a:lnTo>
                  <a:pt x="96453" y="12479"/>
                </a:lnTo>
                <a:lnTo>
                  <a:pt x="103672" y="9533"/>
                </a:lnTo>
                <a:lnTo>
                  <a:pt x="111024" y="6299"/>
                </a:lnTo>
                <a:lnTo>
                  <a:pt x="118466" y="4143"/>
                </a:lnTo>
                <a:lnTo>
                  <a:pt x="125967" y="2706"/>
                </a:lnTo>
                <a:lnTo>
                  <a:pt x="133508" y="1748"/>
                </a:lnTo>
                <a:lnTo>
                  <a:pt x="141076" y="1109"/>
                </a:lnTo>
                <a:lnTo>
                  <a:pt x="148660" y="683"/>
                </a:lnTo>
                <a:lnTo>
                  <a:pt x="162591" y="210"/>
                </a:lnTo>
                <a:lnTo>
                  <a:pt x="173015" y="0"/>
                </a:lnTo>
                <a:lnTo>
                  <a:pt x="177574" y="1214"/>
                </a:lnTo>
                <a:lnTo>
                  <a:pt x="181882" y="3293"/>
                </a:lnTo>
                <a:lnTo>
                  <a:pt x="186025" y="5949"/>
                </a:lnTo>
                <a:lnTo>
                  <a:pt x="194014" y="8900"/>
                </a:lnTo>
                <a:lnTo>
                  <a:pt x="197922" y="9687"/>
                </a:lnTo>
                <a:lnTo>
                  <a:pt x="200529" y="11482"/>
                </a:lnTo>
                <a:lnTo>
                  <a:pt x="202266" y="13949"/>
                </a:lnTo>
                <a:lnTo>
                  <a:pt x="203424" y="16863"/>
                </a:lnTo>
                <a:lnTo>
                  <a:pt x="204710" y="26874"/>
                </a:lnTo>
                <a:lnTo>
                  <a:pt x="205282" y="38520"/>
                </a:lnTo>
                <a:lnTo>
                  <a:pt x="205537" y="47930"/>
                </a:lnTo>
                <a:lnTo>
                  <a:pt x="205679" y="66435"/>
                </a:lnTo>
                <a:lnTo>
                  <a:pt x="202326" y="80657"/>
                </a:lnTo>
                <a:lnTo>
                  <a:pt x="199654" y="88005"/>
                </a:lnTo>
                <a:lnTo>
                  <a:pt x="196602" y="95444"/>
                </a:lnTo>
                <a:lnTo>
                  <a:pt x="193298" y="102943"/>
                </a:lnTo>
                <a:lnTo>
                  <a:pt x="189825" y="110482"/>
                </a:lnTo>
                <a:lnTo>
                  <a:pt x="184971" y="118049"/>
                </a:lnTo>
                <a:lnTo>
                  <a:pt x="179193" y="125633"/>
                </a:lnTo>
                <a:lnTo>
                  <a:pt x="172802" y="133229"/>
                </a:lnTo>
                <a:lnTo>
                  <a:pt x="167272" y="139563"/>
                </a:lnTo>
                <a:lnTo>
                  <a:pt x="157739" y="149988"/>
                </a:lnTo>
                <a:lnTo>
                  <a:pt x="153419" y="155816"/>
                </a:lnTo>
                <a:lnTo>
                  <a:pt x="145233" y="169065"/>
                </a:lnTo>
                <a:lnTo>
                  <a:pt x="137361" y="180033"/>
                </a:lnTo>
                <a:lnTo>
                  <a:pt x="129629" y="189141"/>
                </a:lnTo>
                <a:lnTo>
                  <a:pt x="121960" y="197422"/>
                </a:lnTo>
                <a:lnTo>
                  <a:pt x="118136" y="200138"/>
                </a:lnTo>
                <a:lnTo>
                  <a:pt x="110501" y="203157"/>
                </a:lnTo>
                <a:lnTo>
                  <a:pt x="102875" y="207885"/>
                </a:lnTo>
                <a:lnTo>
                  <a:pt x="99063" y="210924"/>
                </a:lnTo>
                <a:lnTo>
                  <a:pt x="99062" y="212949"/>
                </a:lnTo>
                <a:lnTo>
                  <a:pt x="101601" y="214300"/>
                </a:lnTo>
                <a:lnTo>
                  <a:pt x="105834" y="215200"/>
                </a:lnTo>
                <a:lnTo>
                  <a:pt x="108656" y="214531"/>
                </a:lnTo>
                <a:lnTo>
                  <a:pt x="110537" y="212814"/>
                </a:lnTo>
                <a:lnTo>
                  <a:pt x="111791" y="210400"/>
                </a:lnTo>
                <a:lnTo>
                  <a:pt x="113897" y="208791"/>
                </a:lnTo>
                <a:lnTo>
                  <a:pt x="116572" y="207717"/>
                </a:lnTo>
                <a:lnTo>
                  <a:pt x="124200" y="205255"/>
                </a:lnTo>
                <a:lnTo>
                  <a:pt x="129789" y="202821"/>
                </a:lnTo>
                <a:lnTo>
                  <a:pt x="136056" y="199928"/>
                </a:lnTo>
                <a:lnTo>
                  <a:pt x="142774" y="197999"/>
                </a:lnTo>
                <a:lnTo>
                  <a:pt x="149792" y="196713"/>
                </a:lnTo>
                <a:lnTo>
                  <a:pt x="157011" y="195856"/>
                </a:lnTo>
                <a:lnTo>
                  <a:pt x="164364" y="195285"/>
                </a:lnTo>
                <a:lnTo>
                  <a:pt x="171806" y="194904"/>
                </a:lnTo>
                <a:lnTo>
                  <a:pt x="191028" y="194368"/>
                </a:lnTo>
                <a:lnTo>
                  <a:pt x="195932" y="194292"/>
                </a:lnTo>
                <a:lnTo>
                  <a:pt x="200471" y="195512"/>
                </a:lnTo>
                <a:lnTo>
                  <a:pt x="204768" y="197595"/>
                </a:lnTo>
                <a:lnTo>
                  <a:pt x="208901" y="200254"/>
                </a:lnTo>
                <a:lnTo>
                  <a:pt x="214197" y="204567"/>
                </a:lnTo>
                <a:lnTo>
                  <a:pt x="220268" y="209981"/>
                </a:lnTo>
                <a:lnTo>
                  <a:pt x="232516" y="221502"/>
                </a:lnTo>
                <a:lnTo>
                  <a:pt x="250729" y="239245"/>
                </a:lnTo>
                <a:lnTo>
                  <a:pt x="254783" y="243261"/>
                </a:lnTo>
                <a:lnTo>
                  <a:pt x="257485" y="247207"/>
                </a:lnTo>
                <a:lnTo>
                  <a:pt x="260488" y="254980"/>
                </a:lnTo>
                <a:lnTo>
                  <a:pt x="261822" y="266054"/>
                </a:lnTo>
                <a:lnTo>
                  <a:pt x="262178" y="272563"/>
                </a:lnTo>
                <a:lnTo>
                  <a:pt x="259186" y="286569"/>
                </a:lnTo>
                <a:lnTo>
                  <a:pt x="256611" y="293860"/>
                </a:lnTo>
                <a:lnTo>
                  <a:pt x="254894" y="301260"/>
                </a:lnTo>
                <a:lnTo>
                  <a:pt x="253749" y="308734"/>
                </a:lnTo>
                <a:lnTo>
                  <a:pt x="252986" y="316257"/>
                </a:lnTo>
                <a:lnTo>
                  <a:pt x="249937" y="323812"/>
                </a:lnTo>
                <a:lnTo>
                  <a:pt x="245365" y="331388"/>
                </a:lnTo>
                <a:lnTo>
                  <a:pt x="239776" y="338979"/>
                </a:lnTo>
                <a:lnTo>
                  <a:pt x="226794" y="357574"/>
                </a:lnTo>
                <a:lnTo>
                  <a:pt x="219776" y="367866"/>
                </a:lnTo>
                <a:lnTo>
                  <a:pt x="212556" y="377268"/>
                </a:lnTo>
                <a:lnTo>
                  <a:pt x="205204" y="386076"/>
                </a:lnTo>
                <a:lnTo>
                  <a:pt x="197763" y="394487"/>
                </a:lnTo>
                <a:lnTo>
                  <a:pt x="182721" y="410607"/>
                </a:lnTo>
                <a:lnTo>
                  <a:pt x="175154" y="418462"/>
                </a:lnTo>
                <a:lnTo>
                  <a:pt x="167569" y="424969"/>
                </a:lnTo>
                <a:lnTo>
                  <a:pt x="159973" y="430576"/>
                </a:lnTo>
                <a:lnTo>
                  <a:pt x="152368" y="435585"/>
                </a:lnTo>
                <a:lnTo>
                  <a:pt x="146029" y="440194"/>
                </a:lnTo>
                <a:lnTo>
                  <a:pt x="140532" y="444536"/>
                </a:lnTo>
                <a:lnTo>
                  <a:pt x="135598" y="448701"/>
                </a:lnTo>
                <a:lnTo>
                  <a:pt x="129768" y="452748"/>
                </a:lnTo>
                <a:lnTo>
                  <a:pt x="123343" y="456716"/>
                </a:lnTo>
                <a:lnTo>
                  <a:pt x="116518" y="460631"/>
                </a:lnTo>
                <a:lnTo>
                  <a:pt x="109429" y="463241"/>
                </a:lnTo>
                <a:lnTo>
                  <a:pt x="102162" y="464981"/>
                </a:lnTo>
                <a:lnTo>
                  <a:pt x="94778" y="466141"/>
                </a:lnTo>
                <a:lnTo>
                  <a:pt x="87315" y="466915"/>
                </a:lnTo>
                <a:lnTo>
                  <a:pt x="79800" y="467430"/>
                </a:lnTo>
                <a:lnTo>
                  <a:pt x="65947" y="468003"/>
                </a:lnTo>
                <a:lnTo>
                  <a:pt x="55556" y="468258"/>
                </a:lnTo>
                <a:lnTo>
                  <a:pt x="48466" y="467056"/>
                </a:lnTo>
                <a:lnTo>
                  <a:pt x="39931" y="464984"/>
                </a:lnTo>
                <a:lnTo>
                  <a:pt x="30431" y="462333"/>
                </a:lnTo>
                <a:lnTo>
                  <a:pt x="22827" y="459296"/>
                </a:lnTo>
                <a:lnTo>
                  <a:pt x="16488" y="456001"/>
                </a:lnTo>
                <a:lnTo>
                  <a:pt x="10992" y="452534"/>
                </a:lnTo>
                <a:lnTo>
                  <a:pt x="7327" y="448954"/>
                </a:lnTo>
                <a:lnTo>
                  <a:pt x="4885" y="445296"/>
                </a:lnTo>
                <a:lnTo>
                  <a:pt x="2171" y="437846"/>
                </a:lnTo>
                <a:lnTo>
                  <a:pt x="1447" y="434081"/>
                </a:lnTo>
                <a:lnTo>
                  <a:pt x="0" y="4113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2"/>
          <p:cNvSpPr/>
          <p:nvPr/>
        </p:nvSpPr>
        <p:spPr>
          <a:xfrm>
            <a:off x="7418069" y="4412043"/>
            <a:ext cx="217172" cy="57087"/>
          </a:xfrm>
          <a:custGeom>
            <a:avLst/>
            <a:gdLst/>
            <a:ahLst/>
            <a:cxnLst/>
            <a:rect l="0" t="0" r="0" b="0"/>
            <a:pathLst>
              <a:path w="217172" h="57087">
                <a:moveTo>
                  <a:pt x="0" y="57086"/>
                </a:moveTo>
                <a:lnTo>
                  <a:pt x="12137" y="51019"/>
                </a:lnTo>
                <a:lnTo>
                  <a:pt x="16981" y="47961"/>
                </a:lnTo>
                <a:lnTo>
                  <a:pt x="21480" y="44653"/>
                </a:lnTo>
                <a:lnTo>
                  <a:pt x="25751" y="41178"/>
                </a:lnTo>
                <a:lnTo>
                  <a:pt x="31137" y="37590"/>
                </a:lnTo>
                <a:lnTo>
                  <a:pt x="37268" y="33929"/>
                </a:lnTo>
                <a:lnTo>
                  <a:pt x="43895" y="30218"/>
                </a:lnTo>
                <a:lnTo>
                  <a:pt x="50854" y="27744"/>
                </a:lnTo>
                <a:lnTo>
                  <a:pt x="58033" y="26095"/>
                </a:lnTo>
                <a:lnTo>
                  <a:pt x="65359" y="24996"/>
                </a:lnTo>
                <a:lnTo>
                  <a:pt x="72783" y="22992"/>
                </a:lnTo>
                <a:lnTo>
                  <a:pt x="80272" y="20387"/>
                </a:lnTo>
                <a:lnTo>
                  <a:pt x="87805" y="17380"/>
                </a:lnTo>
                <a:lnTo>
                  <a:pt x="94097" y="15376"/>
                </a:lnTo>
                <a:lnTo>
                  <a:pt x="99562" y="14039"/>
                </a:lnTo>
                <a:lnTo>
                  <a:pt x="104474" y="13148"/>
                </a:lnTo>
                <a:lnTo>
                  <a:pt x="110290" y="12554"/>
                </a:lnTo>
                <a:lnTo>
                  <a:pt x="116706" y="12159"/>
                </a:lnTo>
                <a:lnTo>
                  <a:pt x="123524" y="11895"/>
                </a:lnTo>
                <a:lnTo>
                  <a:pt x="130609" y="10448"/>
                </a:lnTo>
                <a:lnTo>
                  <a:pt x="137873" y="8215"/>
                </a:lnTo>
                <a:lnTo>
                  <a:pt x="145256" y="5455"/>
                </a:lnTo>
                <a:lnTo>
                  <a:pt x="151448" y="3615"/>
                </a:lnTo>
                <a:lnTo>
                  <a:pt x="156846" y="2389"/>
                </a:lnTo>
                <a:lnTo>
                  <a:pt x="161714" y="1572"/>
                </a:lnTo>
                <a:lnTo>
                  <a:pt x="168770" y="1026"/>
                </a:lnTo>
                <a:lnTo>
                  <a:pt x="177282" y="663"/>
                </a:lnTo>
                <a:lnTo>
                  <a:pt x="203263" y="32"/>
                </a:lnTo>
                <a:lnTo>
                  <a:pt x="206629" y="0"/>
                </a:lnTo>
                <a:lnTo>
                  <a:pt x="217171" y="113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3"/>
          <p:cNvSpPr/>
          <p:nvPr/>
        </p:nvSpPr>
        <p:spPr>
          <a:xfrm>
            <a:off x="7452359" y="4526279"/>
            <a:ext cx="182882" cy="45722"/>
          </a:xfrm>
          <a:custGeom>
            <a:avLst/>
            <a:gdLst/>
            <a:ahLst/>
            <a:cxnLst/>
            <a:rect l="0" t="0" r="0" b="0"/>
            <a:pathLst>
              <a:path w="182882" h="45722">
                <a:moveTo>
                  <a:pt x="0" y="45721"/>
                </a:moveTo>
                <a:lnTo>
                  <a:pt x="6068" y="39653"/>
                </a:lnTo>
                <a:lnTo>
                  <a:pt x="10396" y="37865"/>
                </a:lnTo>
                <a:lnTo>
                  <a:pt x="15820" y="36673"/>
                </a:lnTo>
                <a:lnTo>
                  <a:pt x="21977" y="35879"/>
                </a:lnTo>
                <a:lnTo>
                  <a:pt x="29892" y="34080"/>
                </a:lnTo>
                <a:lnTo>
                  <a:pt x="38978" y="31610"/>
                </a:lnTo>
                <a:lnTo>
                  <a:pt x="48845" y="28693"/>
                </a:lnTo>
                <a:lnTo>
                  <a:pt x="56694" y="25479"/>
                </a:lnTo>
                <a:lnTo>
                  <a:pt x="63196" y="22066"/>
                </a:lnTo>
                <a:lnTo>
                  <a:pt x="68801" y="18521"/>
                </a:lnTo>
                <a:lnTo>
                  <a:pt x="77617" y="16158"/>
                </a:lnTo>
                <a:lnTo>
                  <a:pt x="88576" y="14582"/>
                </a:lnTo>
                <a:lnTo>
                  <a:pt x="100960" y="13531"/>
                </a:lnTo>
                <a:lnTo>
                  <a:pt x="111757" y="11561"/>
                </a:lnTo>
                <a:lnTo>
                  <a:pt x="121495" y="8977"/>
                </a:lnTo>
                <a:lnTo>
                  <a:pt x="130526" y="5985"/>
                </a:lnTo>
                <a:lnTo>
                  <a:pt x="137818" y="3990"/>
                </a:lnTo>
                <a:lnTo>
                  <a:pt x="143949" y="2660"/>
                </a:lnTo>
                <a:lnTo>
                  <a:pt x="149306" y="1774"/>
                </a:lnTo>
                <a:lnTo>
                  <a:pt x="154148" y="1183"/>
                </a:lnTo>
                <a:lnTo>
                  <a:pt x="158646" y="789"/>
                </a:lnTo>
                <a:lnTo>
                  <a:pt x="162914" y="526"/>
                </a:lnTo>
                <a:lnTo>
                  <a:pt x="171043" y="234"/>
                </a:lnTo>
                <a:lnTo>
                  <a:pt x="18288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4"/>
          <p:cNvSpPr/>
          <p:nvPr/>
        </p:nvSpPr>
        <p:spPr>
          <a:xfrm>
            <a:off x="7852409" y="4206239"/>
            <a:ext cx="22861" cy="285751"/>
          </a:xfrm>
          <a:custGeom>
            <a:avLst/>
            <a:gdLst/>
            <a:ahLst/>
            <a:cxnLst/>
            <a:rect l="0" t="0" r="0" b="0"/>
            <a:pathLst>
              <a:path w="22861" h="285751">
                <a:moveTo>
                  <a:pt x="0" y="0"/>
                </a:moveTo>
                <a:lnTo>
                  <a:pt x="0" y="37828"/>
                </a:lnTo>
                <a:lnTo>
                  <a:pt x="1271" y="42999"/>
                </a:lnTo>
                <a:lnTo>
                  <a:pt x="3388" y="48986"/>
                </a:lnTo>
                <a:lnTo>
                  <a:pt x="6068" y="55517"/>
                </a:lnTo>
                <a:lnTo>
                  <a:pt x="7856" y="62412"/>
                </a:lnTo>
                <a:lnTo>
                  <a:pt x="9047" y="69548"/>
                </a:lnTo>
                <a:lnTo>
                  <a:pt x="9842" y="76846"/>
                </a:lnTo>
                <a:lnTo>
                  <a:pt x="10371" y="82980"/>
                </a:lnTo>
                <a:lnTo>
                  <a:pt x="10724" y="88341"/>
                </a:lnTo>
                <a:lnTo>
                  <a:pt x="10959" y="93184"/>
                </a:lnTo>
                <a:lnTo>
                  <a:pt x="11291" y="124272"/>
                </a:lnTo>
                <a:lnTo>
                  <a:pt x="11390" y="153520"/>
                </a:lnTo>
                <a:lnTo>
                  <a:pt x="12673" y="162037"/>
                </a:lnTo>
                <a:lnTo>
                  <a:pt x="14799" y="170255"/>
                </a:lnTo>
                <a:lnTo>
                  <a:pt x="17486" y="178273"/>
                </a:lnTo>
                <a:lnTo>
                  <a:pt x="18008" y="186159"/>
                </a:lnTo>
                <a:lnTo>
                  <a:pt x="17085" y="193956"/>
                </a:lnTo>
                <a:lnTo>
                  <a:pt x="15200" y="201695"/>
                </a:lnTo>
                <a:lnTo>
                  <a:pt x="13944" y="208123"/>
                </a:lnTo>
                <a:lnTo>
                  <a:pt x="13106" y="213679"/>
                </a:lnTo>
                <a:lnTo>
                  <a:pt x="12548" y="218653"/>
                </a:lnTo>
                <a:lnTo>
                  <a:pt x="13445" y="225778"/>
                </a:lnTo>
                <a:lnTo>
                  <a:pt x="15313" y="234339"/>
                </a:lnTo>
                <a:lnTo>
                  <a:pt x="17829" y="243856"/>
                </a:lnTo>
                <a:lnTo>
                  <a:pt x="19506" y="252741"/>
                </a:lnTo>
                <a:lnTo>
                  <a:pt x="20625" y="261204"/>
                </a:lnTo>
                <a:lnTo>
                  <a:pt x="22860" y="2857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5"/>
          <p:cNvSpPr/>
          <p:nvPr/>
        </p:nvSpPr>
        <p:spPr>
          <a:xfrm>
            <a:off x="7875269" y="4491989"/>
            <a:ext cx="3389" cy="1"/>
          </a:xfrm>
          <a:custGeom>
            <a:avLst/>
            <a:gdLst/>
            <a:ahLst/>
            <a:cxnLst/>
            <a:rect l="0" t="0" r="0" b="0"/>
            <a:pathLst>
              <a:path w="3389" h="1">
                <a:moveTo>
                  <a:pt x="0" y="0"/>
                </a:moveTo>
                <a:lnTo>
                  <a:pt x="3388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6"/>
          <p:cNvSpPr/>
          <p:nvPr/>
        </p:nvSpPr>
        <p:spPr>
          <a:xfrm>
            <a:off x="7703819" y="4618194"/>
            <a:ext cx="251461" cy="28972"/>
          </a:xfrm>
          <a:custGeom>
            <a:avLst/>
            <a:gdLst/>
            <a:ahLst/>
            <a:cxnLst/>
            <a:rect l="0" t="0" r="0" b="0"/>
            <a:pathLst>
              <a:path w="251461" h="28972">
                <a:moveTo>
                  <a:pt x="0" y="22385"/>
                </a:moveTo>
                <a:lnTo>
                  <a:pt x="12137" y="28453"/>
                </a:lnTo>
                <a:lnTo>
                  <a:pt x="16981" y="28971"/>
                </a:lnTo>
                <a:lnTo>
                  <a:pt x="21480" y="28046"/>
                </a:lnTo>
                <a:lnTo>
                  <a:pt x="25751" y="26159"/>
                </a:lnTo>
                <a:lnTo>
                  <a:pt x="31137" y="24901"/>
                </a:lnTo>
                <a:lnTo>
                  <a:pt x="37268" y="24062"/>
                </a:lnTo>
                <a:lnTo>
                  <a:pt x="43895" y="23503"/>
                </a:lnTo>
                <a:lnTo>
                  <a:pt x="50854" y="23131"/>
                </a:lnTo>
                <a:lnTo>
                  <a:pt x="65359" y="22717"/>
                </a:lnTo>
                <a:lnTo>
                  <a:pt x="72783" y="21336"/>
                </a:lnTo>
                <a:lnTo>
                  <a:pt x="80272" y="19146"/>
                </a:lnTo>
                <a:lnTo>
                  <a:pt x="87805" y="16416"/>
                </a:lnTo>
                <a:lnTo>
                  <a:pt x="95366" y="14596"/>
                </a:lnTo>
                <a:lnTo>
                  <a:pt x="102948" y="13382"/>
                </a:lnTo>
                <a:lnTo>
                  <a:pt x="110542" y="12573"/>
                </a:lnTo>
                <a:lnTo>
                  <a:pt x="118145" y="12034"/>
                </a:lnTo>
                <a:lnTo>
                  <a:pt x="125754" y="11674"/>
                </a:lnTo>
                <a:lnTo>
                  <a:pt x="140981" y="11275"/>
                </a:lnTo>
                <a:lnTo>
                  <a:pt x="156215" y="11097"/>
                </a:lnTo>
                <a:lnTo>
                  <a:pt x="163834" y="9780"/>
                </a:lnTo>
                <a:lnTo>
                  <a:pt x="171453" y="7632"/>
                </a:lnTo>
                <a:lnTo>
                  <a:pt x="179072" y="4930"/>
                </a:lnTo>
                <a:lnTo>
                  <a:pt x="186692" y="3128"/>
                </a:lnTo>
                <a:lnTo>
                  <a:pt x="194311" y="1927"/>
                </a:lnTo>
                <a:lnTo>
                  <a:pt x="201931" y="1127"/>
                </a:lnTo>
                <a:lnTo>
                  <a:pt x="209551" y="593"/>
                </a:lnTo>
                <a:lnTo>
                  <a:pt x="217171" y="237"/>
                </a:lnTo>
                <a:lnTo>
                  <a:pt x="224790" y="0"/>
                </a:lnTo>
                <a:lnTo>
                  <a:pt x="231140" y="1112"/>
                </a:lnTo>
                <a:lnTo>
                  <a:pt x="236644" y="3123"/>
                </a:lnTo>
                <a:lnTo>
                  <a:pt x="251460" y="109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7"/>
          <p:cNvSpPr/>
          <p:nvPr/>
        </p:nvSpPr>
        <p:spPr>
          <a:xfrm>
            <a:off x="7692551" y="4710888"/>
            <a:ext cx="331309" cy="373199"/>
          </a:xfrm>
          <a:custGeom>
            <a:avLst/>
            <a:gdLst/>
            <a:ahLst/>
            <a:cxnLst/>
            <a:rect l="0" t="0" r="0" b="0"/>
            <a:pathLst>
              <a:path w="331309" h="373199">
                <a:moveTo>
                  <a:pt x="148428" y="21131"/>
                </a:moveTo>
                <a:lnTo>
                  <a:pt x="160565" y="15064"/>
                </a:lnTo>
                <a:lnTo>
                  <a:pt x="169908" y="12084"/>
                </a:lnTo>
                <a:lnTo>
                  <a:pt x="174178" y="11290"/>
                </a:lnTo>
                <a:lnTo>
                  <a:pt x="182310" y="7021"/>
                </a:lnTo>
                <a:lnTo>
                  <a:pt x="186256" y="4104"/>
                </a:lnTo>
                <a:lnTo>
                  <a:pt x="194028" y="864"/>
                </a:lnTo>
                <a:lnTo>
                  <a:pt x="197878" y="0"/>
                </a:lnTo>
                <a:lnTo>
                  <a:pt x="202984" y="694"/>
                </a:lnTo>
                <a:lnTo>
                  <a:pt x="208929" y="2426"/>
                </a:lnTo>
                <a:lnTo>
                  <a:pt x="215432" y="4852"/>
                </a:lnTo>
                <a:lnTo>
                  <a:pt x="222307" y="6468"/>
                </a:lnTo>
                <a:lnTo>
                  <a:pt x="229431" y="7546"/>
                </a:lnTo>
                <a:lnTo>
                  <a:pt x="236720" y="8264"/>
                </a:lnTo>
                <a:lnTo>
                  <a:pt x="244120" y="10014"/>
                </a:lnTo>
                <a:lnTo>
                  <a:pt x="251593" y="12449"/>
                </a:lnTo>
                <a:lnTo>
                  <a:pt x="259114" y="15344"/>
                </a:lnTo>
                <a:lnTo>
                  <a:pt x="264129" y="18543"/>
                </a:lnTo>
                <a:lnTo>
                  <a:pt x="267472" y="21945"/>
                </a:lnTo>
                <a:lnTo>
                  <a:pt x="272457" y="31653"/>
                </a:lnTo>
                <a:lnTo>
                  <a:pt x="275564" y="39576"/>
                </a:lnTo>
                <a:lnTo>
                  <a:pt x="278906" y="48668"/>
                </a:lnTo>
                <a:lnTo>
                  <a:pt x="281133" y="57269"/>
                </a:lnTo>
                <a:lnTo>
                  <a:pt x="282618" y="65543"/>
                </a:lnTo>
                <a:lnTo>
                  <a:pt x="283608" y="73599"/>
                </a:lnTo>
                <a:lnTo>
                  <a:pt x="282998" y="81510"/>
                </a:lnTo>
                <a:lnTo>
                  <a:pt x="281321" y="89324"/>
                </a:lnTo>
                <a:lnTo>
                  <a:pt x="278934" y="97073"/>
                </a:lnTo>
                <a:lnTo>
                  <a:pt x="276072" y="108589"/>
                </a:lnTo>
                <a:lnTo>
                  <a:pt x="269506" y="138318"/>
                </a:lnTo>
                <a:lnTo>
                  <a:pt x="265977" y="151326"/>
                </a:lnTo>
                <a:lnTo>
                  <a:pt x="262354" y="162538"/>
                </a:lnTo>
                <a:lnTo>
                  <a:pt x="258669" y="172552"/>
                </a:lnTo>
                <a:lnTo>
                  <a:pt x="252402" y="184309"/>
                </a:lnTo>
                <a:lnTo>
                  <a:pt x="244414" y="197226"/>
                </a:lnTo>
                <a:lnTo>
                  <a:pt x="235279" y="210918"/>
                </a:lnTo>
                <a:lnTo>
                  <a:pt x="227919" y="223856"/>
                </a:lnTo>
                <a:lnTo>
                  <a:pt x="221742" y="236291"/>
                </a:lnTo>
                <a:lnTo>
                  <a:pt x="216354" y="248391"/>
                </a:lnTo>
                <a:lnTo>
                  <a:pt x="210222" y="258998"/>
                </a:lnTo>
                <a:lnTo>
                  <a:pt x="203594" y="268609"/>
                </a:lnTo>
                <a:lnTo>
                  <a:pt x="196635" y="277556"/>
                </a:lnTo>
                <a:lnTo>
                  <a:pt x="189457" y="286062"/>
                </a:lnTo>
                <a:lnTo>
                  <a:pt x="182131" y="294271"/>
                </a:lnTo>
                <a:lnTo>
                  <a:pt x="174707" y="302285"/>
                </a:lnTo>
                <a:lnTo>
                  <a:pt x="167217" y="308897"/>
                </a:lnTo>
                <a:lnTo>
                  <a:pt x="159684" y="314575"/>
                </a:lnTo>
                <a:lnTo>
                  <a:pt x="152122" y="319630"/>
                </a:lnTo>
                <a:lnTo>
                  <a:pt x="144541" y="324271"/>
                </a:lnTo>
                <a:lnTo>
                  <a:pt x="136947" y="328635"/>
                </a:lnTo>
                <a:lnTo>
                  <a:pt x="121736" y="336869"/>
                </a:lnTo>
                <a:lnTo>
                  <a:pt x="106508" y="344763"/>
                </a:lnTo>
                <a:lnTo>
                  <a:pt x="100162" y="348645"/>
                </a:lnTo>
                <a:lnTo>
                  <a:pt x="94661" y="352504"/>
                </a:lnTo>
                <a:lnTo>
                  <a:pt x="89723" y="356347"/>
                </a:lnTo>
                <a:lnTo>
                  <a:pt x="83892" y="360178"/>
                </a:lnTo>
                <a:lnTo>
                  <a:pt x="77464" y="364003"/>
                </a:lnTo>
                <a:lnTo>
                  <a:pt x="70639" y="367822"/>
                </a:lnTo>
                <a:lnTo>
                  <a:pt x="64818" y="370369"/>
                </a:lnTo>
                <a:lnTo>
                  <a:pt x="54966" y="373198"/>
                </a:lnTo>
                <a:lnTo>
                  <a:pt x="49289" y="372682"/>
                </a:lnTo>
                <a:lnTo>
                  <a:pt x="42966" y="371069"/>
                </a:lnTo>
                <a:lnTo>
                  <a:pt x="36210" y="368723"/>
                </a:lnTo>
                <a:lnTo>
                  <a:pt x="30436" y="367159"/>
                </a:lnTo>
                <a:lnTo>
                  <a:pt x="20634" y="365421"/>
                </a:lnTo>
                <a:lnTo>
                  <a:pt x="17512" y="363688"/>
                </a:lnTo>
                <a:lnTo>
                  <a:pt x="15432" y="361262"/>
                </a:lnTo>
                <a:lnTo>
                  <a:pt x="14043" y="358376"/>
                </a:lnTo>
                <a:lnTo>
                  <a:pt x="6023" y="348244"/>
                </a:lnTo>
                <a:lnTo>
                  <a:pt x="3962" y="343347"/>
                </a:lnTo>
                <a:lnTo>
                  <a:pt x="2587" y="337542"/>
                </a:lnTo>
                <a:lnTo>
                  <a:pt x="1671" y="331131"/>
                </a:lnTo>
                <a:lnTo>
                  <a:pt x="653" y="320623"/>
                </a:lnTo>
                <a:lnTo>
                  <a:pt x="201" y="310449"/>
                </a:lnTo>
                <a:lnTo>
                  <a:pt x="0" y="297460"/>
                </a:lnTo>
                <a:lnTo>
                  <a:pt x="1215" y="291711"/>
                </a:lnTo>
                <a:lnTo>
                  <a:pt x="5954" y="281935"/>
                </a:lnTo>
                <a:lnTo>
                  <a:pt x="12293" y="269971"/>
                </a:lnTo>
                <a:lnTo>
                  <a:pt x="15762" y="263225"/>
                </a:lnTo>
                <a:lnTo>
                  <a:pt x="20614" y="256187"/>
                </a:lnTo>
                <a:lnTo>
                  <a:pt x="26389" y="248955"/>
                </a:lnTo>
                <a:lnTo>
                  <a:pt x="32779" y="241594"/>
                </a:lnTo>
                <a:lnTo>
                  <a:pt x="39578" y="235416"/>
                </a:lnTo>
                <a:lnTo>
                  <a:pt x="46652" y="230028"/>
                </a:lnTo>
                <a:lnTo>
                  <a:pt x="53907" y="225166"/>
                </a:lnTo>
                <a:lnTo>
                  <a:pt x="61285" y="219384"/>
                </a:lnTo>
                <a:lnTo>
                  <a:pt x="68742" y="212990"/>
                </a:lnTo>
                <a:lnTo>
                  <a:pt x="82532" y="200382"/>
                </a:lnTo>
                <a:lnTo>
                  <a:pt x="92895" y="190545"/>
                </a:lnTo>
                <a:lnTo>
                  <a:pt x="98706" y="186144"/>
                </a:lnTo>
                <a:lnTo>
                  <a:pt x="105120" y="181940"/>
                </a:lnTo>
                <a:lnTo>
                  <a:pt x="111936" y="177867"/>
                </a:lnTo>
                <a:lnTo>
                  <a:pt x="119021" y="173882"/>
                </a:lnTo>
                <a:lnTo>
                  <a:pt x="133665" y="166067"/>
                </a:lnTo>
                <a:lnTo>
                  <a:pt x="141126" y="163475"/>
                </a:lnTo>
                <a:lnTo>
                  <a:pt x="148640" y="161747"/>
                </a:lnTo>
                <a:lnTo>
                  <a:pt x="156190" y="160595"/>
                </a:lnTo>
                <a:lnTo>
                  <a:pt x="165032" y="159827"/>
                </a:lnTo>
                <a:lnTo>
                  <a:pt x="174737" y="159315"/>
                </a:lnTo>
                <a:lnTo>
                  <a:pt x="199827" y="158595"/>
                </a:lnTo>
                <a:lnTo>
                  <a:pt x="205554" y="158494"/>
                </a:lnTo>
                <a:lnTo>
                  <a:pt x="211913" y="159696"/>
                </a:lnTo>
                <a:lnTo>
                  <a:pt x="218691" y="161768"/>
                </a:lnTo>
                <a:lnTo>
                  <a:pt x="225750" y="164419"/>
                </a:lnTo>
                <a:lnTo>
                  <a:pt x="232996" y="167456"/>
                </a:lnTo>
                <a:lnTo>
                  <a:pt x="240367" y="170752"/>
                </a:lnTo>
                <a:lnTo>
                  <a:pt x="255330" y="177799"/>
                </a:lnTo>
                <a:lnTo>
                  <a:pt x="270447" y="185165"/>
                </a:lnTo>
                <a:lnTo>
                  <a:pt x="276764" y="188907"/>
                </a:lnTo>
                <a:lnTo>
                  <a:pt x="282245" y="192672"/>
                </a:lnTo>
                <a:lnTo>
                  <a:pt x="291722" y="200242"/>
                </a:lnTo>
                <a:lnTo>
                  <a:pt x="300168" y="207839"/>
                </a:lnTo>
                <a:lnTo>
                  <a:pt x="302928" y="212914"/>
                </a:lnTo>
                <a:lnTo>
                  <a:pt x="304768" y="218836"/>
                </a:lnTo>
                <a:lnTo>
                  <a:pt x="305995" y="225325"/>
                </a:lnTo>
                <a:lnTo>
                  <a:pt x="310745" y="235921"/>
                </a:lnTo>
                <a:lnTo>
                  <a:pt x="315819" y="244863"/>
                </a:lnTo>
                <a:lnTo>
                  <a:pt x="318074" y="253071"/>
                </a:lnTo>
                <a:lnTo>
                  <a:pt x="319945" y="255768"/>
                </a:lnTo>
                <a:lnTo>
                  <a:pt x="322463" y="257566"/>
                </a:lnTo>
                <a:lnTo>
                  <a:pt x="325411" y="258764"/>
                </a:lnTo>
                <a:lnTo>
                  <a:pt x="327378" y="260833"/>
                </a:lnTo>
                <a:lnTo>
                  <a:pt x="328688" y="263483"/>
                </a:lnTo>
                <a:lnTo>
                  <a:pt x="330144" y="269813"/>
                </a:lnTo>
                <a:lnTo>
                  <a:pt x="330532" y="273279"/>
                </a:lnTo>
                <a:lnTo>
                  <a:pt x="331308" y="2840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8"/>
          <p:cNvSpPr/>
          <p:nvPr/>
        </p:nvSpPr>
        <p:spPr>
          <a:xfrm>
            <a:off x="8161114" y="4251959"/>
            <a:ext cx="171356" cy="626326"/>
          </a:xfrm>
          <a:custGeom>
            <a:avLst/>
            <a:gdLst/>
            <a:ahLst/>
            <a:cxnLst/>
            <a:rect l="0" t="0" r="0" b="0"/>
            <a:pathLst>
              <a:path w="171356" h="626326">
                <a:moveTo>
                  <a:pt x="125636" y="0"/>
                </a:moveTo>
                <a:lnTo>
                  <a:pt x="125636" y="6069"/>
                </a:lnTo>
                <a:lnTo>
                  <a:pt x="122249" y="15821"/>
                </a:lnTo>
                <a:lnTo>
                  <a:pt x="119568" y="21977"/>
                </a:lnTo>
                <a:lnTo>
                  <a:pt x="116510" y="27352"/>
                </a:lnTo>
                <a:lnTo>
                  <a:pt x="113202" y="32205"/>
                </a:lnTo>
                <a:lnTo>
                  <a:pt x="109726" y="36710"/>
                </a:lnTo>
                <a:lnTo>
                  <a:pt x="106139" y="43524"/>
                </a:lnTo>
                <a:lnTo>
                  <a:pt x="102478" y="51876"/>
                </a:lnTo>
                <a:lnTo>
                  <a:pt x="98767" y="61254"/>
                </a:lnTo>
                <a:lnTo>
                  <a:pt x="91214" y="77666"/>
                </a:lnTo>
                <a:lnTo>
                  <a:pt x="69274" y="122995"/>
                </a:lnTo>
                <a:lnTo>
                  <a:pt x="57581" y="150577"/>
                </a:lnTo>
                <a:lnTo>
                  <a:pt x="45975" y="180395"/>
                </a:lnTo>
                <a:lnTo>
                  <a:pt x="34429" y="211703"/>
                </a:lnTo>
                <a:lnTo>
                  <a:pt x="25461" y="240196"/>
                </a:lnTo>
                <a:lnTo>
                  <a:pt x="18213" y="266811"/>
                </a:lnTo>
                <a:lnTo>
                  <a:pt x="12111" y="292174"/>
                </a:lnTo>
                <a:lnTo>
                  <a:pt x="8042" y="312893"/>
                </a:lnTo>
                <a:lnTo>
                  <a:pt x="5330" y="330515"/>
                </a:lnTo>
                <a:lnTo>
                  <a:pt x="3521" y="346074"/>
                </a:lnTo>
                <a:lnTo>
                  <a:pt x="2317" y="364066"/>
                </a:lnTo>
                <a:lnTo>
                  <a:pt x="1513" y="383681"/>
                </a:lnTo>
                <a:lnTo>
                  <a:pt x="223" y="445641"/>
                </a:lnTo>
                <a:lnTo>
                  <a:pt x="0" y="480022"/>
                </a:lnTo>
                <a:lnTo>
                  <a:pt x="3334" y="499517"/>
                </a:lnTo>
                <a:lnTo>
                  <a:pt x="6001" y="508272"/>
                </a:lnTo>
                <a:lnTo>
                  <a:pt x="9050" y="515378"/>
                </a:lnTo>
                <a:lnTo>
                  <a:pt x="12351" y="521385"/>
                </a:lnTo>
                <a:lnTo>
                  <a:pt x="32844" y="552288"/>
                </a:lnTo>
                <a:lnTo>
                  <a:pt x="39645" y="561232"/>
                </a:lnTo>
                <a:lnTo>
                  <a:pt x="46718" y="569735"/>
                </a:lnTo>
                <a:lnTo>
                  <a:pt x="53974" y="577943"/>
                </a:lnTo>
                <a:lnTo>
                  <a:pt x="62621" y="584686"/>
                </a:lnTo>
                <a:lnTo>
                  <a:pt x="72196" y="590451"/>
                </a:lnTo>
                <a:lnTo>
                  <a:pt x="108871" y="608828"/>
                </a:lnTo>
                <a:lnTo>
                  <a:pt x="115729" y="612895"/>
                </a:lnTo>
                <a:lnTo>
                  <a:pt x="121571" y="616877"/>
                </a:lnTo>
                <a:lnTo>
                  <a:pt x="126736" y="620802"/>
                </a:lnTo>
                <a:lnTo>
                  <a:pt x="131449" y="623418"/>
                </a:lnTo>
                <a:lnTo>
                  <a:pt x="135861" y="625162"/>
                </a:lnTo>
                <a:lnTo>
                  <a:pt x="140073" y="626325"/>
                </a:lnTo>
                <a:lnTo>
                  <a:pt x="145420" y="625830"/>
                </a:lnTo>
                <a:lnTo>
                  <a:pt x="151525" y="624230"/>
                </a:lnTo>
                <a:lnTo>
                  <a:pt x="171355" y="6172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9"/>
          <p:cNvSpPr/>
          <p:nvPr/>
        </p:nvSpPr>
        <p:spPr>
          <a:xfrm>
            <a:off x="8360174" y="4457700"/>
            <a:ext cx="155177" cy="400051"/>
          </a:xfrm>
          <a:custGeom>
            <a:avLst/>
            <a:gdLst/>
            <a:ahLst/>
            <a:cxnLst/>
            <a:rect l="0" t="0" r="0" b="0"/>
            <a:pathLst>
              <a:path w="155177" h="400051">
                <a:moveTo>
                  <a:pt x="6585" y="0"/>
                </a:moveTo>
                <a:lnTo>
                  <a:pt x="518" y="6067"/>
                </a:lnTo>
                <a:lnTo>
                  <a:pt x="0" y="9125"/>
                </a:lnTo>
                <a:lnTo>
                  <a:pt x="925" y="12433"/>
                </a:lnTo>
                <a:lnTo>
                  <a:pt x="5340" y="22035"/>
                </a:lnTo>
                <a:lnTo>
                  <a:pt x="8295" y="29930"/>
                </a:lnTo>
                <a:lnTo>
                  <a:pt x="11535" y="39003"/>
                </a:lnTo>
                <a:lnTo>
                  <a:pt x="14965" y="47592"/>
                </a:lnTo>
                <a:lnTo>
                  <a:pt x="18522" y="55858"/>
                </a:lnTo>
                <a:lnTo>
                  <a:pt x="25861" y="71815"/>
                </a:lnTo>
                <a:lnTo>
                  <a:pt x="39672" y="100159"/>
                </a:lnTo>
                <a:lnTo>
                  <a:pt x="56850" y="134685"/>
                </a:lnTo>
                <a:lnTo>
                  <a:pt x="65496" y="155830"/>
                </a:lnTo>
                <a:lnTo>
                  <a:pt x="73799" y="178816"/>
                </a:lnTo>
                <a:lnTo>
                  <a:pt x="81875" y="203031"/>
                </a:lnTo>
                <a:lnTo>
                  <a:pt x="88528" y="221714"/>
                </a:lnTo>
                <a:lnTo>
                  <a:pt x="94233" y="236709"/>
                </a:lnTo>
                <a:lnTo>
                  <a:pt x="99308" y="249246"/>
                </a:lnTo>
                <a:lnTo>
                  <a:pt x="103960" y="260143"/>
                </a:lnTo>
                <a:lnTo>
                  <a:pt x="112517" y="279025"/>
                </a:lnTo>
                <a:lnTo>
                  <a:pt x="115307" y="287617"/>
                </a:lnTo>
                <a:lnTo>
                  <a:pt x="117166" y="295885"/>
                </a:lnTo>
                <a:lnTo>
                  <a:pt x="118406" y="303936"/>
                </a:lnTo>
                <a:lnTo>
                  <a:pt x="123170" y="316269"/>
                </a:lnTo>
                <a:lnTo>
                  <a:pt x="126219" y="321336"/>
                </a:lnTo>
                <a:lnTo>
                  <a:pt x="129520" y="327254"/>
                </a:lnTo>
                <a:lnTo>
                  <a:pt x="136577" y="340602"/>
                </a:lnTo>
                <a:lnTo>
                  <a:pt x="138966" y="347718"/>
                </a:lnTo>
                <a:lnTo>
                  <a:pt x="140559" y="355002"/>
                </a:lnTo>
                <a:lnTo>
                  <a:pt x="141621" y="362398"/>
                </a:lnTo>
                <a:lnTo>
                  <a:pt x="146188" y="374002"/>
                </a:lnTo>
                <a:lnTo>
                  <a:pt x="149184" y="378874"/>
                </a:lnTo>
                <a:lnTo>
                  <a:pt x="152513" y="387675"/>
                </a:lnTo>
                <a:lnTo>
                  <a:pt x="155176" y="4000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0"/>
          <p:cNvSpPr/>
          <p:nvPr/>
        </p:nvSpPr>
        <p:spPr>
          <a:xfrm>
            <a:off x="8321040" y="4480559"/>
            <a:ext cx="194311" cy="400051"/>
          </a:xfrm>
          <a:custGeom>
            <a:avLst/>
            <a:gdLst/>
            <a:ahLst/>
            <a:cxnLst/>
            <a:rect l="0" t="0" r="0" b="0"/>
            <a:pathLst>
              <a:path w="194311" h="400051">
                <a:moveTo>
                  <a:pt x="194310" y="0"/>
                </a:moveTo>
                <a:lnTo>
                  <a:pt x="182174" y="12136"/>
                </a:lnTo>
                <a:lnTo>
                  <a:pt x="178599" y="18251"/>
                </a:lnTo>
                <a:lnTo>
                  <a:pt x="176215" y="24867"/>
                </a:lnTo>
                <a:lnTo>
                  <a:pt x="174627" y="31818"/>
                </a:lnTo>
                <a:lnTo>
                  <a:pt x="172298" y="38993"/>
                </a:lnTo>
                <a:lnTo>
                  <a:pt x="169475" y="46315"/>
                </a:lnTo>
                <a:lnTo>
                  <a:pt x="166323" y="53737"/>
                </a:lnTo>
                <a:lnTo>
                  <a:pt x="159435" y="68757"/>
                </a:lnTo>
                <a:lnTo>
                  <a:pt x="144664" y="99095"/>
                </a:lnTo>
                <a:lnTo>
                  <a:pt x="139623" y="107974"/>
                </a:lnTo>
                <a:lnTo>
                  <a:pt x="133722" y="117702"/>
                </a:lnTo>
                <a:lnTo>
                  <a:pt x="127248" y="127999"/>
                </a:lnTo>
                <a:lnTo>
                  <a:pt x="121661" y="138673"/>
                </a:lnTo>
                <a:lnTo>
                  <a:pt x="116668" y="149599"/>
                </a:lnTo>
                <a:lnTo>
                  <a:pt x="112068" y="160692"/>
                </a:lnTo>
                <a:lnTo>
                  <a:pt x="103922" y="174438"/>
                </a:lnTo>
                <a:lnTo>
                  <a:pt x="93411" y="189953"/>
                </a:lnTo>
                <a:lnTo>
                  <a:pt x="81324" y="206645"/>
                </a:lnTo>
                <a:lnTo>
                  <a:pt x="71996" y="221584"/>
                </a:lnTo>
                <a:lnTo>
                  <a:pt x="64507" y="235352"/>
                </a:lnTo>
                <a:lnTo>
                  <a:pt x="43363" y="278759"/>
                </a:lnTo>
                <a:lnTo>
                  <a:pt x="37798" y="291249"/>
                </a:lnTo>
                <a:lnTo>
                  <a:pt x="19102" y="335357"/>
                </a:lnTo>
                <a:lnTo>
                  <a:pt x="2766" y="371180"/>
                </a:lnTo>
                <a:lnTo>
                  <a:pt x="1229" y="381293"/>
                </a:lnTo>
                <a:lnTo>
                  <a:pt x="0" y="4000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1"/>
          <p:cNvSpPr/>
          <p:nvPr/>
        </p:nvSpPr>
        <p:spPr>
          <a:xfrm>
            <a:off x="8561069" y="4663439"/>
            <a:ext cx="91441" cy="11431"/>
          </a:xfrm>
          <a:custGeom>
            <a:avLst/>
            <a:gdLst/>
            <a:ahLst/>
            <a:cxnLst/>
            <a:rect l="0" t="0" r="0" b="0"/>
            <a:pathLst>
              <a:path w="91441" h="11431">
                <a:moveTo>
                  <a:pt x="0" y="0"/>
                </a:moveTo>
                <a:lnTo>
                  <a:pt x="15909" y="0"/>
                </a:lnTo>
                <a:lnTo>
                  <a:pt x="20766" y="1270"/>
                </a:lnTo>
                <a:lnTo>
                  <a:pt x="26544" y="3387"/>
                </a:lnTo>
                <a:lnTo>
                  <a:pt x="32936" y="6069"/>
                </a:lnTo>
                <a:lnTo>
                  <a:pt x="38468" y="7856"/>
                </a:lnTo>
                <a:lnTo>
                  <a:pt x="43425" y="9047"/>
                </a:lnTo>
                <a:lnTo>
                  <a:pt x="48000" y="9842"/>
                </a:lnTo>
                <a:lnTo>
                  <a:pt x="54860" y="9101"/>
                </a:lnTo>
                <a:lnTo>
                  <a:pt x="63244" y="7338"/>
                </a:lnTo>
                <a:lnTo>
                  <a:pt x="72643" y="4892"/>
                </a:lnTo>
                <a:lnTo>
                  <a:pt x="78909" y="4531"/>
                </a:lnTo>
                <a:lnTo>
                  <a:pt x="83087" y="5561"/>
                </a:lnTo>
                <a:lnTo>
                  <a:pt x="91440" y="114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2"/>
          <p:cNvSpPr/>
          <p:nvPr/>
        </p:nvSpPr>
        <p:spPr>
          <a:xfrm>
            <a:off x="8743950" y="4514850"/>
            <a:ext cx="171307" cy="605535"/>
          </a:xfrm>
          <a:custGeom>
            <a:avLst/>
            <a:gdLst/>
            <a:ahLst/>
            <a:cxnLst/>
            <a:rect l="0" t="0" r="0" b="0"/>
            <a:pathLst>
              <a:path w="171307" h="605535">
                <a:moveTo>
                  <a:pt x="22859" y="0"/>
                </a:moveTo>
                <a:lnTo>
                  <a:pt x="22859" y="74595"/>
                </a:lnTo>
                <a:lnTo>
                  <a:pt x="21590" y="86559"/>
                </a:lnTo>
                <a:lnTo>
                  <a:pt x="19473" y="97076"/>
                </a:lnTo>
                <a:lnTo>
                  <a:pt x="15004" y="115535"/>
                </a:lnTo>
                <a:lnTo>
                  <a:pt x="13018" y="132205"/>
                </a:lnTo>
                <a:lnTo>
                  <a:pt x="12135" y="148081"/>
                </a:lnTo>
                <a:lnTo>
                  <a:pt x="11743" y="163603"/>
                </a:lnTo>
                <a:lnTo>
                  <a:pt x="11471" y="195832"/>
                </a:lnTo>
                <a:lnTo>
                  <a:pt x="12727" y="200404"/>
                </a:lnTo>
                <a:lnTo>
                  <a:pt x="17509" y="208872"/>
                </a:lnTo>
                <a:lnTo>
                  <a:pt x="20482" y="216868"/>
                </a:lnTo>
                <a:lnTo>
                  <a:pt x="21274" y="220779"/>
                </a:lnTo>
                <a:lnTo>
                  <a:pt x="25542" y="228510"/>
                </a:lnTo>
                <a:lnTo>
                  <a:pt x="32561" y="237754"/>
                </a:lnTo>
                <a:lnTo>
                  <a:pt x="34407" y="238512"/>
                </a:lnTo>
                <a:lnTo>
                  <a:pt x="36908" y="239018"/>
                </a:lnTo>
                <a:lnTo>
                  <a:pt x="39845" y="239355"/>
                </a:lnTo>
                <a:lnTo>
                  <a:pt x="43074" y="239580"/>
                </a:lnTo>
                <a:lnTo>
                  <a:pt x="46495" y="239730"/>
                </a:lnTo>
                <a:lnTo>
                  <a:pt x="55045" y="239971"/>
                </a:lnTo>
                <a:lnTo>
                  <a:pt x="59601" y="236616"/>
                </a:lnTo>
                <a:lnTo>
                  <a:pt x="62593" y="233944"/>
                </a:lnTo>
                <a:lnTo>
                  <a:pt x="64589" y="230892"/>
                </a:lnTo>
                <a:lnTo>
                  <a:pt x="68667" y="220530"/>
                </a:lnTo>
                <a:lnTo>
                  <a:pt x="71178" y="216870"/>
                </a:lnTo>
                <a:lnTo>
                  <a:pt x="74121" y="213160"/>
                </a:lnTo>
                <a:lnTo>
                  <a:pt x="77354" y="208146"/>
                </a:lnTo>
                <a:lnTo>
                  <a:pt x="80780" y="202264"/>
                </a:lnTo>
                <a:lnTo>
                  <a:pt x="84332" y="195802"/>
                </a:lnTo>
                <a:lnTo>
                  <a:pt x="88281" y="181850"/>
                </a:lnTo>
                <a:lnTo>
                  <a:pt x="91306" y="167182"/>
                </a:lnTo>
                <a:lnTo>
                  <a:pt x="93890" y="159715"/>
                </a:lnTo>
                <a:lnTo>
                  <a:pt x="98879" y="145914"/>
                </a:lnTo>
                <a:lnTo>
                  <a:pt x="102958" y="129735"/>
                </a:lnTo>
                <a:lnTo>
                  <a:pt x="105468" y="123319"/>
                </a:lnTo>
                <a:lnTo>
                  <a:pt x="110374" y="109418"/>
                </a:lnTo>
                <a:lnTo>
                  <a:pt x="112555" y="94773"/>
                </a:lnTo>
                <a:lnTo>
                  <a:pt x="116911" y="76412"/>
                </a:lnTo>
                <a:lnTo>
                  <a:pt x="119850" y="66181"/>
                </a:lnTo>
                <a:lnTo>
                  <a:pt x="123117" y="48040"/>
                </a:lnTo>
                <a:lnTo>
                  <a:pt x="123987" y="39646"/>
                </a:lnTo>
                <a:lnTo>
                  <a:pt x="128342" y="26934"/>
                </a:lnTo>
                <a:lnTo>
                  <a:pt x="131281" y="21766"/>
                </a:lnTo>
                <a:lnTo>
                  <a:pt x="133241" y="19590"/>
                </a:lnTo>
                <a:lnTo>
                  <a:pt x="134547" y="19410"/>
                </a:lnTo>
                <a:lnTo>
                  <a:pt x="139772" y="25224"/>
                </a:lnTo>
                <a:lnTo>
                  <a:pt x="142711" y="28246"/>
                </a:lnTo>
                <a:lnTo>
                  <a:pt x="144671" y="31530"/>
                </a:lnTo>
                <a:lnTo>
                  <a:pt x="146848" y="38567"/>
                </a:lnTo>
                <a:lnTo>
                  <a:pt x="149516" y="57242"/>
                </a:lnTo>
                <a:lnTo>
                  <a:pt x="154505" y="79204"/>
                </a:lnTo>
                <a:lnTo>
                  <a:pt x="156343" y="89632"/>
                </a:lnTo>
                <a:lnTo>
                  <a:pt x="158385" y="107993"/>
                </a:lnTo>
                <a:lnTo>
                  <a:pt x="159293" y="124620"/>
                </a:lnTo>
                <a:lnTo>
                  <a:pt x="160966" y="141746"/>
                </a:lnTo>
                <a:lnTo>
                  <a:pt x="163191" y="151648"/>
                </a:lnTo>
                <a:lnTo>
                  <a:pt x="165944" y="162058"/>
                </a:lnTo>
                <a:lnTo>
                  <a:pt x="167779" y="172809"/>
                </a:lnTo>
                <a:lnTo>
                  <a:pt x="169003" y="183786"/>
                </a:lnTo>
                <a:lnTo>
                  <a:pt x="169819" y="194914"/>
                </a:lnTo>
                <a:lnTo>
                  <a:pt x="170362" y="208682"/>
                </a:lnTo>
                <a:lnTo>
                  <a:pt x="171127" y="255859"/>
                </a:lnTo>
                <a:lnTo>
                  <a:pt x="171306" y="282624"/>
                </a:lnTo>
                <a:lnTo>
                  <a:pt x="170084" y="295096"/>
                </a:lnTo>
                <a:lnTo>
                  <a:pt x="167999" y="307221"/>
                </a:lnTo>
                <a:lnTo>
                  <a:pt x="165340" y="319114"/>
                </a:lnTo>
                <a:lnTo>
                  <a:pt x="163566" y="330852"/>
                </a:lnTo>
                <a:lnTo>
                  <a:pt x="162383" y="342488"/>
                </a:lnTo>
                <a:lnTo>
                  <a:pt x="161596" y="354055"/>
                </a:lnTo>
                <a:lnTo>
                  <a:pt x="159801" y="365576"/>
                </a:lnTo>
                <a:lnTo>
                  <a:pt x="157333" y="377068"/>
                </a:lnTo>
                <a:lnTo>
                  <a:pt x="154419" y="388538"/>
                </a:lnTo>
                <a:lnTo>
                  <a:pt x="147794" y="418217"/>
                </a:lnTo>
                <a:lnTo>
                  <a:pt x="144249" y="435021"/>
                </a:lnTo>
                <a:lnTo>
                  <a:pt x="140616" y="450034"/>
                </a:lnTo>
                <a:lnTo>
                  <a:pt x="136924" y="463852"/>
                </a:lnTo>
                <a:lnTo>
                  <a:pt x="129434" y="489366"/>
                </a:lnTo>
                <a:lnTo>
                  <a:pt x="121873" y="513406"/>
                </a:lnTo>
                <a:lnTo>
                  <a:pt x="118078" y="522610"/>
                </a:lnTo>
                <a:lnTo>
                  <a:pt x="114279" y="530017"/>
                </a:lnTo>
                <a:lnTo>
                  <a:pt x="110476" y="536224"/>
                </a:lnTo>
                <a:lnTo>
                  <a:pt x="106670" y="542903"/>
                </a:lnTo>
                <a:lnTo>
                  <a:pt x="99055" y="557097"/>
                </a:lnTo>
                <a:lnTo>
                  <a:pt x="93977" y="564437"/>
                </a:lnTo>
                <a:lnTo>
                  <a:pt x="88051" y="571872"/>
                </a:lnTo>
                <a:lnTo>
                  <a:pt x="81561" y="579368"/>
                </a:lnTo>
                <a:lnTo>
                  <a:pt x="70963" y="591083"/>
                </a:lnTo>
                <a:lnTo>
                  <a:pt x="66358" y="595985"/>
                </a:lnTo>
                <a:lnTo>
                  <a:pt x="62018" y="599253"/>
                </a:lnTo>
                <a:lnTo>
                  <a:pt x="57856" y="601432"/>
                </a:lnTo>
                <a:lnTo>
                  <a:pt x="53810" y="602884"/>
                </a:lnTo>
                <a:lnTo>
                  <a:pt x="49843" y="603853"/>
                </a:lnTo>
                <a:lnTo>
                  <a:pt x="45928" y="604498"/>
                </a:lnTo>
                <a:lnTo>
                  <a:pt x="42048" y="604929"/>
                </a:lnTo>
                <a:lnTo>
                  <a:pt x="38193" y="605216"/>
                </a:lnTo>
                <a:lnTo>
                  <a:pt x="34352" y="605407"/>
                </a:lnTo>
                <a:lnTo>
                  <a:pt x="30521" y="605534"/>
                </a:lnTo>
                <a:lnTo>
                  <a:pt x="26697" y="604349"/>
                </a:lnTo>
                <a:lnTo>
                  <a:pt x="22878" y="602289"/>
                </a:lnTo>
                <a:lnTo>
                  <a:pt x="13691" y="595926"/>
                </a:lnTo>
                <a:lnTo>
                  <a:pt x="9048" y="591669"/>
                </a:lnTo>
                <a:lnTo>
                  <a:pt x="0" y="5829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3"/>
          <p:cNvSpPr/>
          <p:nvPr/>
        </p:nvSpPr>
        <p:spPr>
          <a:xfrm>
            <a:off x="8846819" y="4286250"/>
            <a:ext cx="235026" cy="720090"/>
          </a:xfrm>
          <a:custGeom>
            <a:avLst/>
            <a:gdLst/>
            <a:ahLst/>
            <a:cxnLst/>
            <a:rect l="0" t="0" r="0" b="0"/>
            <a:pathLst>
              <a:path w="235026" h="720090">
                <a:moveTo>
                  <a:pt x="0" y="0"/>
                </a:moveTo>
                <a:lnTo>
                  <a:pt x="15909" y="0"/>
                </a:lnTo>
                <a:lnTo>
                  <a:pt x="20766" y="1270"/>
                </a:lnTo>
                <a:lnTo>
                  <a:pt x="26544" y="3386"/>
                </a:lnTo>
                <a:lnTo>
                  <a:pt x="32936" y="6067"/>
                </a:lnTo>
                <a:lnTo>
                  <a:pt x="39737" y="9125"/>
                </a:lnTo>
                <a:lnTo>
                  <a:pt x="54068" y="15909"/>
                </a:lnTo>
                <a:lnTo>
                  <a:pt x="60176" y="19496"/>
                </a:lnTo>
                <a:lnTo>
                  <a:pt x="65517" y="23157"/>
                </a:lnTo>
                <a:lnTo>
                  <a:pt x="70348" y="26868"/>
                </a:lnTo>
                <a:lnTo>
                  <a:pt x="76109" y="33152"/>
                </a:lnTo>
                <a:lnTo>
                  <a:pt x="82490" y="41151"/>
                </a:lnTo>
                <a:lnTo>
                  <a:pt x="89283" y="50294"/>
                </a:lnTo>
                <a:lnTo>
                  <a:pt x="96352" y="57659"/>
                </a:lnTo>
                <a:lnTo>
                  <a:pt x="103605" y="63839"/>
                </a:lnTo>
                <a:lnTo>
                  <a:pt x="110980" y="69229"/>
                </a:lnTo>
                <a:lnTo>
                  <a:pt x="117167" y="75363"/>
                </a:lnTo>
                <a:lnTo>
                  <a:pt x="122562" y="81992"/>
                </a:lnTo>
                <a:lnTo>
                  <a:pt x="127428" y="88951"/>
                </a:lnTo>
                <a:lnTo>
                  <a:pt x="152480" y="123017"/>
                </a:lnTo>
                <a:lnTo>
                  <a:pt x="160073" y="134081"/>
                </a:lnTo>
                <a:lnTo>
                  <a:pt x="166406" y="143997"/>
                </a:lnTo>
                <a:lnTo>
                  <a:pt x="171897" y="153148"/>
                </a:lnTo>
                <a:lnTo>
                  <a:pt x="176828" y="161788"/>
                </a:lnTo>
                <a:lnTo>
                  <a:pt x="185694" y="178162"/>
                </a:lnTo>
                <a:lnTo>
                  <a:pt x="191106" y="187355"/>
                </a:lnTo>
                <a:lnTo>
                  <a:pt x="209588" y="217225"/>
                </a:lnTo>
                <a:lnTo>
                  <a:pt x="214656" y="226097"/>
                </a:lnTo>
                <a:lnTo>
                  <a:pt x="219304" y="234551"/>
                </a:lnTo>
                <a:lnTo>
                  <a:pt x="224469" y="254105"/>
                </a:lnTo>
                <a:lnTo>
                  <a:pt x="226764" y="275495"/>
                </a:lnTo>
                <a:lnTo>
                  <a:pt x="227784" y="297702"/>
                </a:lnTo>
                <a:lnTo>
                  <a:pt x="229327" y="312768"/>
                </a:lnTo>
                <a:lnTo>
                  <a:pt x="234427" y="349827"/>
                </a:lnTo>
                <a:lnTo>
                  <a:pt x="235025" y="366568"/>
                </a:lnTo>
                <a:lnTo>
                  <a:pt x="234153" y="381539"/>
                </a:lnTo>
                <a:lnTo>
                  <a:pt x="232302" y="395329"/>
                </a:lnTo>
                <a:lnTo>
                  <a:pt x="231068" y="413413"/>
                </a:lnTo>
                <a:lnTo>
                  <a:pt x="230245" y="434358"/>
                </a:lnTo>
                <a:lnTo>
                  <a:pt x="229697" y="457212"/>
                </a:lnTo>
                <a:lnTo>
                  <a:pt x="228061" y="476258"/>
                </a:lnTo>
                <a:lnTo>
                  <a:pt x="225701" y="492765"/>
                </a:lnTo>
                <a:lnTo>
                  <a:pt x="222857" y="507580"/>
                </a:lnTo>
                <a:lnTo>
                  <a:pt x="219692" y="521267"/>
                </a:lnTo>
                <a:lnTo>
                  <a:pt x="216312" y="534201"/>
                </a:lnTo>
                <a:lnTo>
                  <a:pt x="212788" y="546634"/>
                </a:lnTo>
                <a:lnTo>
                  <a:pt x="205486" y="567221"/>
                </a:lnTo>
                <a:lnTo>
                  <a:pt x="199277" y="586108"/>
                </a:lnTo>
                <a:lnTo>
                  <a:pt x="196518" y="607202"/>
                </a:lnTo>
                <a:lnTo>
                  <a:pt x="191905" y="625891"/>
                </a:lnTo>
                <a:lnTo>
                  <a:pt x="188896" y="634430"/>
                </a:lnTo>
                <a:lnTo>
                  <a:pt x="184352" y="643933"/>
                </a:lnTo>
                <a:lnTo>
                  <a:pt x="178781" y="654079"/>
                </a:lnTo>
                <a:lnTo>
                  <a:pt x="172528" y="664652"/>
                </a:lnTo>
                <a:lnTo>
                  <a:pt x="167088" y="672971"/>
                </a:lnTo>
                <a:lnTo>
                  <a:pt x="162193" y="679787"/>
                </a:lnTo>
                <a:lnTo>
                  <a:pt x="157659" y="685601"/>
                </a:lnTo>
                <a:lnTo>
                  <a:pt x="152620" y="695448"/>
                </a:lnTo>
                <a:lnTo>
                  <a:pt x="151277" y="699852"/>
                </a:lnTo>
                <a:lnTo>
                  <a:pt x="147842" y="704058"/>
                </a:lnTo>
                <a:lnTo>
                  <a:pt x="143012" y="708131"/>
                </a:lnTo>
                <a:lnTo>
                  <a:pt x="125731" y="7200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0"/>
          <p:cNvSpPr/>
          <p:nvPr/>
        </p:nvSpPr>
        <p:spPr>
          <a:xfrm>
            <a:off x="1133194" y="1611688"/>
            <a:ext cx="2627218" cy="2581477"/>
          </a:xfrm>
          <a:custGeom>
            <a:avLst/>
            <a:gdLst/>
            <a:ahLst/>
            <a:cxnLst/>
            <a:rect l="0" t="0" r="0" b="0"/>
            <a:pathLst>
              <a:path w="2627218" h="2581477">
                <a:moveTo>
                  <a:pt x="2250085" y="262831"/>
                </a:moveTo>
                <a:lnTo>
                  <a:pt x="2250085" y="241700"/>
                </a:lnTo>
                <a:lnTo>
                  <a:pt x="2240245" y="220441"/>
                </a:lnTo>
                <a:lnTo>
                  <a:pt x="2211829" y="190330"/>
                </a:lnTo>
                <a:lnTo>
                  <a:pt x="2156665" y="149233"/>
                </a:lnTo>
                <a:lnTo>
                  <a:pt x="2131812" y="137309"/>
                </a:lnTo>
                <a:lnTo>
                  <a:pt x="2113700" y="129574"/>
                </a:lnTo>
                <a:lnTo>
                  <a:pt x="2036028" y="87339"/>
                </a:lnTo>
                <a:lnTo>
                  <a:pt x="1985849" y="65183"/>
                </a:lnTo>
                <a:lnTo>
                  <a:pt x="1909814" y="44974"/>
                </a:lnTo>
                <a:lnTo>
                  <a:pt x="1851536" y="22741"/>
                </a:lnTo>
                <a:lnTo>
                  <a:pt x="1787827" y="11354"/>
                </a:lnTo>
                <a:lnTo>
                  <a:pt x="1716880" y="3323"/>
                </a:lnTo>
                <a:lnTo>
                  <a:pt x="1652707" y="609"/>
                </a:lnTo>
                <a:lnTo>
                  <a:pt x="1518886" y="0"/>
                </a:lnTo>
                <a:lnTo>
                  <a:pt x="1437945" y="6027"/>
                </a:lnTo>
                <a:lnTo>
                  <a:pt x="1382828" y="15769"/>
                </a:lnTo>
                <a:lnTo>
                  <a:pt x="1293210" y="36652"/>
                </a:lnTo>
                <a:lnTo>
                  <a:pt x="1222779" y="54277"/>
                </a:lnTo>
                <a:lnTo>
                  <a:pt x="1151243" y="75025"/>
                </a:lnTo>
                <a:lnTo>
                  <a:pt x="1071345" y="103469"/>
                </a:lnTo>
                <a:lnTo>
                  <a:pt x="996262" y="136479"/>
                </a:lnTo>
                <a:lnTo>
                  <a:pt x="932512" y="167459"/>
                </a:lnTo>
                <a:lnTo>
                  <a:pt x="868106" y="208608"/>
                </a:lnTo>
                <a:lnTo>
                  <a:pt x="795343" y="253297"/>
                </a:lnTo>
                <a:lnTo>
                  <a:pt x="680020" y="342915"/>
                </a:lnTo>
                <a:lnTo>
                  <a:pt x="598736" y="411428"/>
                </a:lnTo>
                <a:lnTo>
                  <a:pt x="526216" y="482119"/>
                </a:lnTo>
                <a:lnTo>
                  <a:pt x="454430" y="553656"/>
                </a:lnTo>
                <a:lnTo>
                  <a:pt x="388350" y="628758"/>
                </a:lnTo>
                <a:lnTo>
                  <a:pt x="330024" y="704813"/>
                </a:lnTo>
                <a:lnTo>
                  <a:pt x="238413" y="826712"/>
                </a:lnTo>
                <a:lnTo>
                  <a:pt x="190303" y="911958"/>
                </a:lnTo>
                <a:lnTo>
                  <a:pt x="144347" y="990227"/>
                </a:lnTo>
                <a:lnTo>
                  <a:pt x="112911" y="1054826"/>
                </a:lnTo>
                <a:lnTo>
                  <a:pt x="82242" y="1122291"/>
                </a:lnTo>
                <a:lnTo>
                  <a:pt x="47488" y="1199881"/>
                </a:lnTo>
                <a:lnTo>
                  <a:pt x="29526" y="1279213"/>
                </a:lnTo>
                <a:lnTo>
                  <a:pt x="15018" y="1353116"/>
                </a:lnTo>
                <a:lnTo>
                  <a:pt x="7449" y="1426792"/>
                </a:lnTo>
                <a:lnTo>
                  <a:pt x="1064" y="1489936"/>
                </a:lnTo>
                <a:lnTo>
                  <a:pt x="0" y="1563380"/>
                </a:lnTo>
                <a:lnTo>
                  <a:pt x="10048" y="1642070"/>
                </a:lnTo>
                <a:lnTo>
                  <a:pt x="30481" y="1717918"/>
                </a:lnTo>
                <a:lnTo>
                  <a:pt x="46976" y="1773468"/>
                </a:lnTo>
                <a:lnTo>
                  <a:pt x="60468" y="1842520"/>
                </a:lnTo>
                <a:lnTo>
                  <a:pt x="96628" y="1924771"/>
                </a:lnTo>
                <a:lnTo>
                  <a:pt x="127709" y="1994183"/>
                </a:lnTo>
                <a:lnTo>
                  <a:pt x="183560" y="2080240"/>
                </a:lnTo>
                <a:lnTo>
                  <a:pt x="194133" y="2103079"/>
                </a:lnTo>
                <a:lnTo>
                  <a:pt x="209839" y="2122542"/>
                </a:lnTo>
                <a:lnTo>
                  <a:pt x="276283" y="2188020"/>
                </a:lnTo>
                <a:lnTo>
                  <a:pt x="314576" y="2234805"/>
                </a:lnTo>
                <a:lnTo>
                  <a:pt x="389675" y="2297309"/>
                </a:lnTo>
                <a:lnTo>
                  <a:pt x="468169" y="2357059"/>
                </a:lnTo>
                <a:lnTo>
                  <a:pt x="500371" y="2373335"/>
                </a:lnTo>
                <a:lnTo>
                  <a:pt x="559535" y="2414525"/>
                </a:lnTo>
                <a:lnTo>
                  <a:pt x="638519" y="2449069"/>
                </a:lnTo>
                <a:lnTo>
                  <a:pt x="684188" y="2470987"/>
                </a:lnTo>
                <a:lnTo>
                  <a:pt x="760534" y="2494852"/>
                </a:lnTo>
                <a:lnTo>
                  <a:pt x="883707" y="2535366"/>
                </a:lnTo>
                <a:lnTo>
                  <a:pt x="959560" y="2550445"/>
                </a:lnTo>
                <a:lnTo>
                  <a:pt x="1037869" y="2564390"/>
                </a:lnTo>
                <a:lnTo>
                  <a:pt x="1115421" y="2570730"/>
                </a:lnTo>
                <a:lnTo>
                  <a:pt x="1181828" y="2577569"/>
                </a:lnTo>
                <a:lnTo>
                  <a:pt x="1227868" y="2581476"/>
                </a:lnTo>
                <a:lnTo>
                  <a:pt x="1289911" y="2576566"/>
                </a:lnTo>
                <a:lnTo>
                  <a:pt x="1358529" y="2573136"/>
                </a:lnTo>
                <a:lnTo>
                  <a:pt x="1417805" y="2565560"/>
                </a:lnTo>
                <a:lnTo>
                  <a:pt x="1495484" y="2550401"/>
                </a:lnTo>
                <a:lnTo>
                  <a:pt x="1537973" y="2541253"/>
                </a:lnTo>
                <a:lnTo>
                  <a:pt x="1574693" y="2535156"/>
                </a:lnTo>
                <a:lnTo>
                  <a:pt x="1655666" y="2510600"/>
                </a:lnTo>
                <a:lnTo>
                  <a:pt x="1740008" y="2473571"/>
                </a:lnTo>
                <a:lnTo>
                  <a:pt x="1765574" y="2462042"/>
                </a:lnTo>
                <a:lnTo>
                  <a:pt x="1806070" y="2437332"/>
                </a:lnTo>
                <a:lnTo>
                  <a:pt x="1826685" y="2426886"/>
                </a:lnTo>
                <a:lnTo>
                  <a:pt x="1920261" y="2368110"/>
                </a:lnTo>
                <a:lnTo>
                  <a:pt x="2012482" y="2297428"/>
                </a:lnTo>
                <a:lnTo>
                  <a:pt x="2086594" y="2242631"/>
                </a:lnTo>
                <a:lnTo>
                  <a:pt x="2163285" y="2177336"/>
                </a:lnTo>
                <a:lnTo>
                  <a:pt x="2235433" y="2104797"/>
                </a:lnTo>
                <a:lnTo>
                  <a:pt x="2313835" y="2011944"/>
                </a:lnTo>
                <a:lnTo>
                  <a:pt x="2365635" y="1949205"/>
                </a:lnTo>
                <a:lnTo>
                  <a:pt x="2407089" y="1884331"/>
                </a:lnTo>
                <a:lnTo>
                  <a:pt x="2437434" y="1841120"/>
                </a:lnTo>
                <a:lnTo>
                  <a:pt x="2484883" y="1794639"/>
                </a:lnTo>
                <a:lnTo>
                  <a:pt x="2532700" y="1723499"/>
                </a:lnTo>
                <a:lnTo>
                  <a:pt x="2562328" y="1652699"/>
                </a:lnTo>
                <a:lnTo>
                  <a:pt x="2588826" y="1575342"/>
                </a:lnTo>
                <a:lnTo>
                  <a:pt x="2612005" y="1484203"/>
                </a:lnTo>
                <a:lnTo>
                  <a:pt x="2625014" y="1405522"/>
                </a:lnTo>
                <a:lnTo>
                  <a:pt x="2627077" y="1337224"/>
                </a:lnTo>
                <a:lnTo>
                  <a:pt x="2627217" y="1254411"/>
                </a:lnTo>
                <a:lnTo>
                  <a:pt x="2623863" y="1197563"/>
                </a:lnTo>
                <a:lnTo>
                  <a:pt x="2617429" y="1117183"/>
                </a:lnTo>
                <a:lnTo>
                  <a:pt x="2612668" y="1052625"/>
                </a:lnTo>
                <a:lnTo>
                  <a:pt x="2606861" y="1017544"/>
                </a:lnTo>
                <a:lnTo>
                  <a:pt x="2601753" y="983020"/>
                </a:lnTo>
                <a:lnTo>
                  <a:pt x="2571522" y="882420"/>
                </a:lnTo>
                <a:lnTo>
                  <a:pt x="2547951" y="812410"/>
                </a:lnTo>
                <a:lnTo>
                  <a:pt x="2521079" y="745247"/>
                </a:lnTo>
                <a:lnTo>
                  <a:pt x="2507687" y="715999"/>
                </a:lnTo>
                <a:lnTo>
                  <a:pt x="2461399" y="638561"/>
                </a:lnTo>
                <a:lnTo>
                  <a:pt x="2426446" y="569601"/>
                </a:lnTo>
                <a:lnTo>
                  <a:pt x="2379722" y="496047"/>
                </a:lnTo>
                <a:lnTo>
                  <a:pt x="2364428" y="477396"/>
                </a:lnTo>
                <a:lnTo>
                  <a:pt x="2356794" y="470644"/>
                </a:lnTo>
                <a:lnTo>
                  <a:pt x="2303427" y="396928"/>
                </a:lnTo>
                <a:lnTo>
                  <a:pt x="2265326" y="348506"/>
                </a:lnTo>
                <a:lnTo>
                  <a:pt x="2230612" y="317843"/>
                </a:lnTo>
                <a:lnTo>
                  <a:pt x="2225673" y="310935"/>
                </a:lnTo>
                <a:lnTo>
                  <a:pt x="2213412" y="299874"/>
                </a:lnTo>
                <a:lnTo>
                  <a:pt x="2124763" y="233319"/>
                </a:lnTo>
                <a:lnTo>
                  <a:pt x="2108450" y="224315"/>
                </a:lnTo>
                <a:lnTo>
                  <a:pt x="2095696" y="220313"/>
                </a:lnTo>
                <a:lnTo>
                  <a:pt x="2055776" y="2171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"/>
          <p:cNvSpPr/>
          <p:nvPr/>
        </p:nvSpPr>
        <p:spPr>
          <a:xfrm>
            <a:off x="1405890" y="2320289"/>
            <a:ext cx="2171701" cy="1474471"/>
          </a:xfrm>
          <a:custGeom>
            <a:avLst/>
            <a:gdLst/>
            <a:ahLst/>
            <a:cxnLst/>
            <a:rect l="0" t="0" r="0" b="0"/>
            <a:pathLst>
              <a:path w="2171701" h="1474471">
                <a:moveTo>
                  <a:pt x="0" y="1474470"/>
                </a:moveTo>
                <a:lnTo>
                  <a:pt x="6067" y="1468403"/>
                </a:lnTo>
                <a:lnTo>
                  <a:pt x="7855" y="1465345"/>
                </a:lnTo>
                <a:lnTo>
                  <a:pt x="9841" y="1458562"/>
                </a:lnTo>
                <a:lnTo>
                  <a:pt x="11640" y="1456244"/>
                </a:lnTo>
                <a:lnTo>
                  <a:pt x="14110" y="1454700"/>
                </a:lnTo>
                <a:lnTo>
                  <a:pt x="17027" y="1453670"/>
                </a:lnTo>
                <a:lnTo>
                  <a:pt x="23654" y="1449139"/>
                </a:lnTo>
                <a:lnTo>
                  <a:pt x="61226" y="1414449"/>
                </a:lnTo>
                <a:lnTo>
                  <a:pt x="104953" y="1390315"/>
                </a:lnTo>
                <a:lnTo>
                  <a:pt x="113532" y="1379495"/>
                </a:lnTo>
                <a:lnTo>
                  <a:pt x="117598" y="1373053"/>
                </a:lnTo>
                <a:lnTo>
                  <a:pt x="128889" y="1362510"/>
                </a:lnTo>
                <a:lnTo>
                  <a:pt x="194392" y="1316895"/>
                </a:lnTo>
                <a:lnTo>
                  <a:pt x="217194" y="1300358"/>
                </a:lnTo>
                <a:lnTo>
                  <a:pt x="240037" y="1282758"/>
                </a:lnTo>
                <a:lnTo>
                  <a:pt x="257813" y="1269885"/>
                </a:lnTo>
                <a:lnTo>
                  <a:pt x="313052" y="1224119"/>
                </a:lnTo>
                <a:lnTo>
                  <a:pt x="377239" y="1173322"/>
                </a:lnTo>
                <a:lnTo>
                  <a:pt x="427659" y="1129016"/>
                </a:lnTo>
                <a:lnTo>
                  <a:pt x="462417" y="1112751"/>
                </a:lnTo>
                <a:lnTo>
                  <a:pt x="514202" y="1092410"/>
                </a:lnTo>
                <a:lnTo>
                  <a:pt x="581814" y="1047658"/>
                </a:lnTo>
                <a:lnTo>
                  <a:pt x="630259" y="1009638"/>
                </a:lnTo>
                <a:lnTo>
                  <a:pt x="711959" y="950380"/>
                </a:lnTo>
                <a:lnTo>
                  <a:pt x="770033" y="904882"/>
                </a:lnTo>
                <a:lnTo>
                  <a:pt x="857323" y="838332"/>
                </a:lnTo>
                <a:lnTo>
                  <a:pt x="931107" y="783420"/>
                </a:lnTo>
                <a:lnTo>
                  <a:pt x="1003524" y="728759"/>
                </a:lnTo>
                <a:lnTo>
                  <a:pt x="1051102" y="688642"/>
                </a:lnTo>
                <a:lnTo>
                  <a:pt x="1097189" y="655882"/>
                </a:lnTo>
                <a:lnTo>
                  <a:pt x="1244581" y="550603"/>
                </a:lnTo>
                <a:lnTo>
                  <a:pt x="1303728" y="507569"/>
                </a:lnTo>
                <a:lnTo>
                  <a:pt x="1367083" y="470395"/>
                </a:lnTo>
                <a:lnTo>
                  <a:pt x="1424730" y="428796"/>
                </a:lnTo>
                <a:lnTo>
                  <a:pt x="1482848" y="387478"/>
                </a:lnTo>
                <a:lnTo>
                  <a:pt x="1547950" y="344697"/>
                </a:lnTo>
                <a:lnTo>
                  <a:pt x="1607578" y="307873"/>
                </a:lnTo>
                <a:lnTo>
                  <a:pt x="1674596" y="267873"/>
                </a:lnTo>
                <a:lnTo>
                  <a:pt x="1740917" y="231911"/>
                </a:lnTo>
                <a:lnTo>
                  <a:pt x="1799086" y="193696"/>
                </a:lnTo>
                <a:lnTo>
                  <a:pt x="1854427" y="161814"/>
                </a:lnTo>
                <a:lnTo>
                  <a:pt x="1915585" y="123416"/>
                </a:lnTo>
                <a:lnTo>
                  <a:pt x="1969378" y="92730"/>
                </a:lnTo>
                <a:lnTo>
                  <a:pt x="2021929" y="64987"/>
                </a:lnTo>
                <a:lnTo>
                  <a:pt x="2036555" y="54284"/>
                </a:lnTo>
                <a:lnTo>
                  <a:pt x="2099585" y="24618"/>
                </a:lnTo>
                <a:lnTo>
                  <a:pt x="2104936" y="23642"/>
                </a:lnTo>
                <a:lnTo>
                  <a:pt x="2108140" y="23381"/>
                </a:lnTo>
                <a:lnTo>
                  <a:pt x="2110277" y="21938"/>
                </a:lnTo>
                <a:lnTo>
                  <a:pt x="2111701" y="19705"/>
                </a:lnTo>
                <a:lnTo>
                  <a:pt x="2112651" y="16947"/>
                </a:lnTo>
                <a:lnTo>
                  <a:pt x="2114554" y="15108"/>
                </a:lnTo>
                <a:lnTo>
                  <a:pt x="2117093" y="13882"/>
                </a:lnTo>
                <a:lnTo>
                  <a:pt x="2124224" y="11915"/>
                </a:lnTo>
                <a:lnTo>
                  <a:pt x="2134758" y="3671"/>
                </a:lnTo>
                <a:lnTo>
                  <a:pt x="2141734" y="1632"/>
                </a:lnTo>
                <a:lnTo>
                  <a:pt x="21717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"/>
          <p:cNvSpPr/>
          <p:nvPr/>
        </p:nvSpPr>
        <p:spPr>
          <a:xfrm>
            <a:off x="1851660" y="1965960"/>
            <a:ext cx="1108711" cy="2068830"/>
          </a:xfrm>
          <a:custGeom>
            <a:avLst/>
            <a:gdLst/>
            <a:ahLst/>
            <a:cxnLst/>
            <a:rect l="0" t="0" r="0" b="0"/>
            <a:pathLst>
              <a:path w="1108711" h="2068830">
                <a:moveTo>
                  <a:pt x="0" y="0"/>
                </a:moveTo>
                <a:lnTo>
                  <a:pt x="0" y="15908"/>
                </a:lnTo>
                <a:lnTo>
                  <a:pt x="2540" y="20766"/>
                </a:lnTo>
                <a:lnTo>
                  <a:pt x="15710" y="38467"/>
                </a:lnTo>
                <a:lnTo>
                  <a:pt x="31357" y="72322"/>
                </a:lnTo>
                <a:lnTo>
                  <a:pt x="61781" y="125078"/>
                </a:lnTo>
                <a:lnTo>
                  <a:pt x="106404" y="212847"/>
                </a:lnTo>
                <a:lnTo>
                  <a:pt x="134740" y="254779"/>
                </a:lnTo>
                <a:lnTo>
                  <a:pt x="144974" y="274525"/>
                </a:lnTo>
                <a:lnTo>
                  <a:pt x="163746" y="301191"/>
                </a:lnTo>
                <a:lnTo>
                  <a:pt x="179186" y="331388"/>
                </a:lnTo>
                <a:lnTo>
                  <a:pt x="199283" y="362067"/>
                </a:lnTo>
                <a:lnTo>
                  <a:pt x="221324" y="413349"/>
                </a:lnTo>
                <a:lnTo>
                  <a:pt x="254914" y="473514"/>
                </a:lnTo>
                <a:lnTo>
                  <a:pt x="283387" y="523840"/>
                </a:lnTo>
                <a:lnTo>
                  <a:pt x="307909" y="564152"/>
                </a:lnTo>
                <a:lnTo>
                  <a:pt x="324808" y="589824"/>
                </a:lnTo>
                <a:lnTo>
                  <a:pt x="354473" y="649178"/>
                </a:lnTo>
                <a:lnTo>
                  <a:pt x="387895" y="705941"/>
                </a:lnTo>
                <a:lnTo>
                  <a:pt x="473567" y="838792"/>
                </a:lnTo>
                <a:lnTo>
                  <a:pt x="496051" y="875424"/>
                </a:lnTo>
                <a:lnTo>
                  <a:pt x="536303" y="946455"/>
                </a:lnTo>
                <a:lnTo>
                  <a:pt x="568691" y="997840"/>
                </a:lnTo>
                <a:lnTo>
                  <a:pt x="595686" y="1053366"/>
                </a:lnTo>
                <a:lnTo>
                  <a:pt x="625102" y="1106809"/>
                </a:lnTo>
                <a:lnTo>
                  <a:pt x="655372" y="1155324"/>
                </a:lnTo>
                <a:lnTo>
                  <a:pt x="685810" y="1209122"/>
                </a:lnTo>
                <a:lnTo>
                  <a:pt x="705276" y="1245141"/>
                </a:lnTo>
                <a:lnTo>
                  <a:pt x="729299" y="1291446"/>
                </a:lnTo>
                <a:lnTo>
                  <a:pt x="758504" y="1337281"/>
                </a:lnTo>
                <a:lnTo>
                  <a:pt x="792118" y="1389797"/>
                </a:lnTo>
                <a:lnTo>
                  <a:pt x="802399" y="1406591"/>
                </a:lnTo>
                <a:lnTo>
                  <a:pt x="806712" y="1421597"/>
                </a:lnTo>
                <a:lnTo>
                  <a:pt x="807048" y="1435411"/>
                </a:lnTo>
                <a:lnTo>
                  <a:pt x="804732" y="1448431"/>
                </a:lnTo>
                <a:lnTo>
                  <a:pt x="805728" y="1460920"/>
                </a:lnTo>
                <a:lnTo>
                  <a:pt x="826256" y="1519910"/>
                </a:lnTo>
                <a:lnTo>
                  <a:pt x="847708" y="1559859"/>
                </a:lnTo>
                <a:lnTo>
                  <a:pt x="881939" y="1622536"/>
                </a:lnTo>
                <a:lnTo>
                  <a:pt x="896163" y="1650767"/>
                </a:lnTo>
                <a:lnTo>
                  <a:pt x="927489" y="1697891"/>
                </a:lnTo>
                <a:lnTo>
                  <a:pt x="963874" y="1778763"/>
                </a:lnTo>
                <a:lnTo>
                  <a:pt x="997182" y="1830064"/>
                </a:lnTo>
                <a:lnTo>
                  <a:pt x="1004544" y="1853446"/>
                </a:lnTo>
                <a:lnTo>
                  <a:pt x="1012935" y="1868981"/>
                </a:lnTo>
                <a:lnTo>
                  <a:pt x="1015343" y="1877561"/>
                </a:lnTo>
                <a:lnTo>
                  <a:pt x="1017255" y="1880357"/>
                </a:lnTo>
                <a:lnTo>
                  <a:pt x="1019800" y="1882221"/>
                </a:lnTo>
                <a:lnTo>
                  <a:pt x="1022767" y="1883464"/>
                </a:lnTo>
                <a:lnTo>
                  <a:pt x="1024744" y="1885563"/>
                </a:lnTo>
                <a:lnTo>
                  <a:pt x="1026063" y="1888231"/>
                </a:lnTo>
                <a:lnTo>
                  <a:pt x="1027528" y="1894584"/>
                </a:lnTo>
                <a:lnTo>
                  <a:pt x="1028179" y="1901640"/>
                </a:lnTo>
                <a:lnTo>
                  <a:pt x="1029622" y="1904030"/>
                </a:lnTo>
                <a:lnTo>
                  <a:pt x="1031855" y="1905623"/>
                </a:lnTo>
                <a:lnTo>
                  <a:pt x="1034613" y="1906685"/>
                </a:lnTo>
                <a:lnTo>
                  <a:pt x="1036452" y="1908663"/>
                </a:lnTo>
                <a:lnTo>
                  <a:pt x="1037678" y="1911252"/>
                </a:lnTo>
                <a:lnTo>
                  <a:pt x="1039040" y="1917515"/>
                </a:lnTo>
                <a:lnTo>
                  <a:pt x="1039986" y="1929554"/>
                </a:lnTo>
                <a:lnTo>
                  <a:pt x="1047957" y="1940377"/>
                </a:lnTo>
                <a:lnTo>
                  <a:pt x="1049958" y="1947392"/>
                </a:lnTo>
                <a:lnTo>
                  <a:pt x="1049222" y="1949771"/>
                </a:lnTo>
                <a:lnTo>
                  <a:pt x="1047461" y="1951358"/>
                </a:lnTo>
                <a:lnTo>
                  <a:pt x="1045017" y="1952415"/>
                </a:lnTo>
                <a:lnTo>
                  <a:pt x="1044658" y="1953120"/>
                </a:lnTo>
                <a:lnTo>
                  <a:pt x="1045689" y="1953590"/>
                </a:lnTo>
                <a:lnTo>
                  <a:pt x="1047646" y="1953903"/>
                </a:lnTo>
                <a:lnTo>
                  <a:pt x="1048950" y="1955382"/>
                </a:lnTo>
                <a:lnTo>
                  <a:pt x="1049820" y="1957638"/>
                </a:lnTo>
                <a:lnTo>
                  <a:pt x="1051216" y="1964316"/>
                </a:lnTo>
                <a:lnTo>
                  <a:pt x="1052601" y="1964864"/>
                </a:lnTo>
                <a:lnTo>
                  <a:pt x="1057525" y="1965472"/>
                </a:lnTo>
                <a:lnTo>
                  <a:pt x="1059347" y="1966905"/>
                </a:lnTo>
                <a:lnTo>
                  <a:pt x="1060561" y="1969130"/>
                </a:lnTo>
                <a:lnTo>
                  <a:pt x="1062847" y="1976906"/>
                </a:lnTo>
                <a:lnTo>
                  <a:pt x="1069015" y="1983314"/>
                </a:lnTo>
                <a:lnTo>
                  <a:pt x="1070817" y="1986419"/>
                </a:lnTo>
                <a:lnTo>
                  <a:pt x="1073945" y="1998177"/>
                </a:lnTo>
                <a:lnTo>
                  <a:pt x="1074279" y="2005704"/>
                </a:lnTo>
                <a:lnTo>
                  <a:pt x="1075596" y="2008965"/>
                </a:lnTo>
                <a:lnTo>
                  <a:pt x="1084248" y="2020996"/>
                </a:lnTo>
                <a:lnTo>
                  <a:pt x="1095550" y="2032765"/>
                </a:lnTo>
                <a:lnTo>
                  <a:pt x="1096127" y="2034627"/>
                </a:lnTo>
                <a:lnTo>
                  <a:pt x="1097235" y="2051521"/>
                </a:lnTo>
                <a:lnTo>
                  <a:pt x="1098520" y="2053480"/>
                </a:lnTo>
                <a:lnTo>
                  <a:pt x="1100646" y="2054786"/>
                </a:lnTo>
                <a:lnTo>
                  <a:pt x="1103334" y="2055658"/>
                </a:lnTo>
                <a:lnTo>
                  <a:pt x="1105126" y="2057508"/>
                </a:lnTo>
                <a:lnTo>
                  <a:pt x="1106321" y="2060012"/>
                </a:lnTo>
                <a:lnTo>
                  <a:pt x="1108710" y="20688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"/>
          <p:cNvSpPr/>
          <p:nvPr/>
        </p:nvSpPr>
        <p:spPr>
          <a:xfrm>
            <a:off x="789140" y="2322349"/>
            <a:ext cx="159551" cy="443174"/>
          </a:xfrm>
          <a:custGeom>
            <a:avLst/>
            <a:gdLst/>
            <a:ahLst/>
            <a:cxnLst/>
            <a:rect l="0" t="0" r="0" b="0"/>
            <a:pathLst>
              <a:path w="159551" h="443174">
                <a:moveTo>
                  <a:pt x="10960" y="20801"/>
                </a:moveTo>
                <a:lnTo>
                  <a:pt x="4892" y="14733"/>
                </a:lnTo>
                <a:lnTo>
                  <a:pt x="3104" y="11675"/>
                </a:lnTo>
                <a:lnTo>
                  <a:pt x="0" y="0"/>
                </a:lnTo>
                <a:lnTo>
                  <a:pt x="3126" y="5629"/>
                </a:lnTo>
                <a:lnTo>
                  <a:pt x="26410" y="51730"/>
                </a:lnTo>
                <a:lnTo>
                  <a:pt x="30527" y="63334"/>
                </a:lnTo>
                <a:lnTo>
                  <a:pt x="33626" y="73994"/>
                </a:lnTo>
                <a:lnTo>
                  <a:pt x="36231" y="80393"/>
                </a:lnTo>
                <a:lnTo>
                  <a:pt x="39237" y="87199"/>
                </a:lnTo>
                <a:lnTo>
                  <a:pt x="41241" y="94276"/>
                </a:lnTo>
                <a:lnTo>
                  <a:pt x="42577" y="101534"/>
                </a:lnTo>
                <a:lnTo>
                  <a:pt x="43468" y="108913"/>
                </a:lnTo>
                <a:lnTo>
                  <a:pt x="45332" y="116372"/>
                </a:lnTo>
                <a:lnTo>
                  <a:pt x="47844" y="123885"/>
                </a:lnTo>
                <a:lnTo>
                  <a:pt x="50790" y="131433"/>
                </a:lnTo>
                <a:lnTo>
                  <a:pt x="54023" y="141546"/>
                </a:lnTo>
                <a:lnTo>
                  <a:pt x="57449" y="153367"/>
                </a:lnTo>
                <a:lnTo>
                  <a:pt x="61002" y="166328"/>
                </a:lnTo>
                <a:lnTo>
                  <a:pt x="64641" y="177509"/>
                </a:lnTo>
                <a:lnTo>
                  <a:pt x="68337" y="187503"/>
                </a:lnTo>
                <a:lnTo>
                  <a:pt x="72071" y="196705"/>
                </a:lnTo>
                <a:lnTo>
                  <a:pt x="77101" y="207920"/>
                </a:lnTo>
                <a:lnTo>
                  <a:pt x="89462" y="233928"/>
                </a:lnTo>
                <a:lnTo>
                  <a:pt x="93775" y="245436"/>
                </a:lnTo>
                <a:lnTo>
                  <a:pt x="96650" y="255647"/>
                </a:lnTo>
                <a:lnTo>
                  <a:pt x="98566" y="264995"/>
                </a:lnTo>
                <a:lnTo>
                  <a:pt x="101114" y="275037"/>
                </a:lnTo>
                <a:lnTo>
                  <a:pt x="104083" y="285542"/>
                </a:lnTo>
                <a:lnTo>
                  <a:pt x="107332" y="296355"/>
                </a:lnTo>
                <a:lnTo>
                  <a:pt x="110768" y="306103"/>
                </a:lnTo>
                <a:lnTo>
                  <a:pt x="114328" y="315142"/>
                </a:lnTo>
                <a:lnTo>
                  <a:pt x="117972" y="323708"/>
                </a:lnTo>
                <a:lnTo>
                  <a:pt x="120401" y="331959"/>
                </a:lnTo>
                <a:lnTo>
                  <a:pt x="122021" y="339999"/>
                </a:lnTo>
                <a:lnTo>
                  <a:pt x="123100" y="347900"/>
                </a:lnTo>
                <a:lnTo>
                  <a:pt x="127687" y="360065"/>
                </a:lnTo>
                <a:lnTo>
                  <a:pt x="130688" y="365087"/>
                </a:lnTo>
                <a:lnTo>
                  <a:pt x="132688" y="372245"/>
                </a:lnTo>
                <a:lnTo>
                  <a:pt x="134022" y="380827"/>
                </a:lnTo>
                <a:lnTo>
                  <a:pt x="134911" y="390358"/>
                </a:lnTo>
                <a:lnTo>
                  <a:pt x="136774" y="397982"/>
                </a:lnTo>
                <a:lnTo>
                  <a:pt x="139286" y="404335"/>
                </a:lnTo>
                <a:lnTo>
                  <a:pt x="144194" y="414780"/>
                </a:lnTo>
                <a:lnTo>
                  <a:pt x="147344" y="428447"/>
                </a:lnTo>
                <a:lnTo>
                  <a:pt x="147603" y="429725"/>
                </a:lnTo>
                <a:lnTo>
                  <a:pt x="151276" y="434531"/>
                </a:lnTo>
                <a:lnTo>
                  <a:pt x="159065" y="443173"/>
                </a:lnTo>
                <a:lnTo>
                  <a:pt x="159550" y="4322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"/>
          <p:cNvSpPr/>
          <p:nvPr/>
        </p:nvSpPr>
        <p:spPr>
          <a:xfrm>
            <a:off x="594360" y="2343150"/>
            <a:ext cx="445771" cy="364613"/>
          </a:xfrm>
          <a:custGeom>
            <a:avLst/>
            <a:gdLst/>
            <a:ahLst/>
            <a:cxnLst/>
            <a:rect l="0" t="0" r="0" b="0"/>
            <a:pathLst>
              <a:path w="445771" h="364613">
                <a:moveTo>
                  <a:pt x="445770" y="0"/>
                </a:moveTo>
                <a:lnTo>
                  <a:pt x="433634" y="6067"/>
                </a:lnTo>
                <a:lnTo>
                  <a:pt x="420019" y="15908"/>
                </a:lnTo>
                <a:lnTo>
                  <a:pt x="411888" y="26543"/>
                </a:lnTo>
                <a:lnTo>
                  <a:pt x="407942" y="32935"/>
                </a:lnTo>
                <a:lnTo>
                  <a:pt x="400231" y="41007"/>
                </a:lnTo>
                <a:lnTo>
                  <a:pt x="390011" y="50198"/>
                </a:lnTo>
                <a:lnTo>
                  <a:pt x="378117" y="60135"/>
                </a:lnTo>
                <a:lnTo>
                  <a:pt x="367648" y="69300"/>
                </a:lnTo>
                <a:lnTo>
                  <a:pt x="349242" y="86256"/>
                </a:lnTo>
                <a:lnTo>
                  <a:pt x="324600" y="110083"/>
                </a:lnTo>
                <a:lnTo>
                  <a:pt x="292010" y="139095"/>
                </a:lnTo>
                <a:lnTo>
                  <a:pt x="250432" y="174850"/>
                </a:lnTo>
                <a:lnTo>
                  <a:pt x="171999" y="239196"/>
                </a:lnTo>
                <a:lnTo>
                  <a:pt x="152766" y="254714"/>
                </a:lnTo>
                <a:lnTo>
                  <a:pt x="137404" y="267599"/>
                </a:lnTo>
                <a:lnTo>
                  <a:pt x="124622" y="278729"/>
                </a:lnTo>
                <a:lnTo>
                  <a:pt x="113562" y="288689"/>
                </a:lnTo>
                <a:lnTo>
                  <a:pt x="103648" y="296599"/>
                </a:lnTo>
                <a:lnTo>
                  <a:pt x="94498" y="303143"/>
                </a:lnTo>
                <a:lnTo>
                  <a:pt x="85859" y="308775"/>
                </a:lnTo>
                <a:lnTo>
                  <a:pt x="77559" y="313800"/>
                </a:lnTo>
                <a:lnTo>
                  <a:pt x="69486" y="318420"/>
                </a:lnTo>
                <a:lnTo>
                  <a:pt x="53742" y="326940"/>
                </a:lnTo>
                <a:lnTo>
                  <a:pt x="38279" y="334959"/>
                </a:lnTo>
                <a:lnTo>
                  <a:pt x="30599" y="340146"/>
                </a:lnTo>
                <a:lnTo>
                  <a:pt x="22939" y="346144"/>
                </a:lnTo>
                <a:lnTo>
                  <a:pt x="1342" y="364612"/>
                </a:lnTo>
                <a:lnTo>
                  <a:pt x="895" y="363724"/>
                </a:lnTo>
                <a:lnTo>
                  <a:pt x="0" y="3543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"/>
          <p:cNvSpPr/>
          <p:nvPr/>
        </p:nvSpPr>
        <p:spPr>
          <a:xfrm>
            <a:off x="3872571" y="3028950"/>
            <a:ext cx="407653" cy="479516"/>
          </a:xfrm>
          <a:custGeom>
            <a:avLst/>
            <a:gdLst/>
            <a:ahLst/>
            <a:cxnLst/>
            <a:rect l="0" t="0" r="0" b="0"/>
            <a:pathLst>
              <a:path w="407653" h="479516">
                <a:moveTo>
                  <a:pt x="127929" y="0"/>
                </a:moveTo>
                <a:lnTo>
                  <a:pt x="133996" y="12135"/>
                </a:lnTo>
                <a:lnTo>
                  <a:pt x="143838" y="25750"/>
                </a:lnTo>
                <a:lnTo>
                  <a:pt x="146155" y="31136"/>
                </a:lnTo>
                <a:lnTo>
                  <a:pt x="148729" y="43895"/>
                </a:lnTo>
                <a:lnTo>
                  <a:pt x="153260" y="54645"/>
                </a:lnTo>
                <a:lnTo>
                  <a:pt x="158237" y="63656"/>
                </a:lnTo>
                <a:lnTo>
                  <a:pt x="162309" y="75870"/>
                </a:lnTo>
                <a:lnTo>
                  <a:pt x="167762" y="83673"/>
                </a:lnTo>
                <a:lnTo>
                  <a:pt x="168454" y="87532"/>
                </a:lnTo>
                <a:lnTo>
                  <a:pt x="167646" y="91374"/>
                </a:lnTo>
                <a:lnTo>
                  <a:pt x="165837" y="95206"/>
                </a:lnTo>
                <a:lnTo>
                  <a:pt x="165901" y="99030"/>
                </a:lnTo>
                <a:lnTo>
                  <a:pt x="167213" y="102850"/>
                </a:lnTo>
                <a:lnTo>
                  <a:pt x="169359" y="106667"/>
                </a:lnTo>
                <a:lnTo>
                  <a:pt x="171742" y="114294"/>
                </a:lnTo>
                <a:lnTo>
                  <a:pt x="172801" y="126997"/>
                </a:lnTo>
                <a:lnTo>
                  <a:pt x="173574" y="178407"/>
                </a:lnTo>
                <a:lnTo>
                  <a:pt x="173615" y="186395"/>
                </a:lnTo>
                <a:lnTo>
                  <a:pt x="174897" y="190303"/>
                </a:lnTo>
                <a:lnTo>
                  <a:pt x="183487" y="203456"/>
                </a:lnTo>
                <a:lnTo>
                  <a:pt x="185287" y="204217"/>
                </a:lnTo>
                <a:lnTo>
                  <a:pt x="194780" y="205539"/>
                </a:lnTo>
                <a:lnTo>
                  <a:pt x="202514" y="205651"/>
                </a:lnTo>
                <a:lnTo>
                  <a:pt x="222107" y="205722"/>
                </a:lnTo>
                <a:lnTo>
                  <a:pt x="226274" y="204458"/>
                </a:lnTo>
                <a:lnTo>
                  <a:pt x="234291" y="199667"/>
                </a:lnTo>
                <a:lnTo>
                  <a:pt x="245945" y="189829"/>
                </a:lnTo>
                <a:lnTo>
                  <a:pt x="257441" y="178871"/>
                </a:lnTo>
                <a:lnTo>
                  <a:pt x="290167" y="146351"/>
                </a:lnTo>
                <a:lnTo>
                  <a:pt x="294507" y="136937"/>
                </a:lnTo>
                <a:lnTo>
                  <a:pt x="298672" y="124311"/>
                </a:lnTo>
                <a:lnTo>
                  <a:pt x="302717" y="109544"/>
                </a:lnTo>
                <a:lnTo>
                  <a:pt x="306684" y="98429"/>
                </a:lnTo>
                <a:lnTo>
                  <a:pt x="310599" y="89749"/>
                </a:lnTo>
                <a:lnTo>
                  <a:pt x="314479" y="82693"/>
                </a:lnTo>
                <a:lnTo>
                  <a:pt x="318335" y="74178"/>
                </a:lnTo>
                <a:lnTo>
                  <a:pt x="322176" y="64692"/>
                </a:lnTo>
                <a:lnTo>
                  <a:pt x="326007" y="54558"/>
                </a:lnTo>
                <a:lnTo>
                  <a:pt x="333650" y="39911"/>
                </a:lnTo>
                <a:lnTo>
                  <a:pt x="340011" y="29168"/>
                </a:lnTo>
                <a:lnTo>
                  <a:pt x="344094" y="15310"/>
                </a:lnTo>
                <a:lnTo>
                  <a:pt x="344428" y="14016"/>
                </a:lnTo>
                <a:lnTo>
                  <a:pt x="350968" y="6128"/>
                </a:lnTo>
                <a:lnTo>
                  <a:pt x="352821" y="5355"/>
                </a:lnTo>
                <a:lnTo>
                  <a:pt x="354057" y="6110"/>
                </a:lnTo>
                <a:lnTo>
                  <a:pt x="354881" y="7883"/>
                </a:lnTo>
                <a:lnTo>
                  <a:pt x="356040" y="16446"/>
                </a:lnTo>
                <a:lnTo>
                  <a:pt x="356432" y="30718"/>
                </a:lnTo>
                <a:lnTo>
                  <a:pt x="356485" y="38206"/>
                </a:lnTo>
                <a:lnTo>
                  <a:pt x="359897" y="49153"/>
                </a:lnTo>
                <a:lnTo>
                  <a:pt x="364375" y="62486"/>
                </a:lnTo>
                <a:lnTo>
                  <a:pt x="366366" y="76878"/>
                </a:lnTo>
                <a:lnTo>
                  <a:pt x="370637" y="91741"/>
                </a:lnTo>
                <a:lnTo>
                  <a:pt x="373555" y="99260"/>
                </a:lnTo>
                <a:lnTo>
                  <a:pt x="380182" y="117775"/>
                </a:lnTo>
                <a:lnTo>
                  <a:pt x="383728" y="128047"/>
                </a:lnTo>
                <a:lnTo>
                  <a:pt x="386091" y="137434"/>
                </a:lnTo>
                <a:lnTo>
                  <a:pt x="387667" y="146233"/>
                </a:lnTo>
                <a:lnTo>
                  <a:pt x="388718" y="154638"/>
                </a:lnTo>
                <a:lnTo>
                  <a:pt x="396264" y="202875"/>
                </a:lnTo>
                <a:lnTo>
                  <a:pt x="406543" y="259360"/>
                </a:lnTo>
                <a:lnTo>
                  <a:pt x="407652" y="278316"/>
                </a:lnTo>
                <a:lnTo>
                  <a:pt x="407120" y="297304"/>
                </a:lnTo>
                <a:lnTo>
                  <a:pt x="405496" y="316313"/>
                </a:lnTo>
                <a:lnTo>
                  <a:pt x="399334" y="334065"/>
                </a:lnTo>
                <a:lnTo>
                  <a:pt x="390145" y="350980"/>
                </a:lnTo>
                <a:lnTo>
                  <a:pt x="378940" y="367336"/>
                </a:lnTo>
                <a:lnTo>
                  <a:pt x="370199" y="380781"/>
                </a:lnTo>
                <a:lnTo>
                  <a:pt x="363102" y="392284"/>
                </a:lnTo>
                <a:lnTo>
                  <a:pt x="357101" y="402492"/>
                </a:lnTo>
                <a:lnTo>
                  <a:pt x="347046" y="417222"/>
                </a:lnTo>
                <a:lnTo>
                  <a:pt x="337074" y="429271"/>
                </a:lnTo>
                <a:lnTo>
                  <a:pt x="330859" y="436041"/>
                </a:lnTo>
                <a:lnTo>
                  <a:pt x="324175" y="443094"/>
                </a:lnTo>
                <a:lnTo>
                  <a:pt x="317180" y="449066"/>
                </a:lnTo>
                <a:lnTo>
                  <a:pt x="309976" y="454317"/>
                </a:lnTo>
                <a:lnTo>
                  <a:pt x="302634" y="459087"/>
                </a:lnTo>
                <a:lnTo>
                  <a:pt x="295199" y="462269"/>
                </a:lnTo>
                <a:lnTo>
                  <a:pt x="287702" y="464389"/>
                </a:lnTo>
                <a:lnTo>
                  <a:pt x="280164" y="465802"/>
                </a:lnTo>
                <a:lnTo>
                  <a:pt x="271329" y="468015"/>
                </a:lnTo>
                <a:lnTo>
                  <a:pt x="261629" y="470760"/>
                </a:lnTo>
                <a:lnTo>
                  <a:pt x="251352" y="473860"/>
                </a:lnTo>
                <a:lnTo>
                  <a:pt x="241961" y="475926"/>
                </a:lnTo>
                <a:lnTo>
                  <a:pt x="233160" y="477304"/>
                </a:lnTo>
                <a:lnTo>
                  <a:pt x="224753" y="478223"/>
                </a:lnTo>
                <a:lnTo>
                  <a:pt x="215338" y="478835"/>
                </a:lnTo>
                <a:lnTo>
                  <a:pt x="205252" y="479243"/>
                </a:lnTo>
                <a:lnTo>
                  <a:pt x="194717" y="479515"/>
                </a:lnTo>
                <a:lnTo>
                  <a:pt x="185154" y="478426"/>
                </a:lnTo>
                <a:lnTo>
                  <a:pt x="176239" y="476431"/>
                </a:lnTo>
                <a:lnTo>
                  <a:pt x="167756" y="473830"/>
                </a:lnTo>
                <a:lnTo>
                  <a:pt x="159560" y="472097"/>
                </a:lnTo>
                <a:lnTo>
                  <a:pt x="151556" y="470941"/>
                </a:lnTo>
                <a:lnTo>
                  <a:pt x="143680" y="470170"/>
                </a:lnTo>
                <a:lnTo>
                  <a:pt x="135890" y="469656"/>
                </a:lnTo>
                <a:lnTo>
                  <a:pt x="128156" y="469315"/>
                </a:lnTo>
                <a:lnTo>
                  <a:pt x="120460" y="469086"/>
                </a:lnTo>
                <a:lnTo>
                  <a:pt x="111520" y="467664"/>
                </a:lnTo>
                <a:lnTo>
                  <a:pt x="101749" y="465446"/>
                </a:lnTo>
                <a:lnTo>
                  <a:pt x="91426" y="462697"/>
                </a:lnTo>
                <a:lnTo>
                  <a:pt x="83273" y="459594"/>
                </a:lnTo>
                <a:lnTo>
                  <a:pt x="70828" y="452761"/>
                </a:lnTo>
                <a:lnTo>
                  <a:pt x="64462" y="449160"/>
                </a:lnTo>
                <a:lnTo>
                  <a:pt x="50615" y="441773"/>
                </a:lnTo>
                <a:lnTo>
                  <a:pt x="39380" y="437643"/>
                </a:lnTo>
                <a:lnTo>
                  <a:pt x="34606" y="436542"/>
                </a:lnTo>
                <a:lnTo>
                  <a:pt x="25915" y="431932"/>
                </a:lnTo>
                <a:lnTo>
                  <a:pt x="16549" y="424379"/>
                </a:lnTo>
                <a:lnTo>
                  <a:pt x="3920" y="412556"/>
                </a:lnTo>
                <a:lnTo>
                  <a:pt x="806" y="408387"/>
                </a:lnTo>
                <a:lnTo>
                  <a:pt x="0" y="405608"/>
                </a:lnTo>
                <a:lnTo>
                  <a:pt x="733" y="403755"/>
                </a:lnTo>
                <a:lnTo>
                  <a:pt x="11707" y="398310"/>
                </a:lnTo>
                <a:lnTo>
                  <a:pt x="36488" y="3886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"/>
          <p:cNvSpPr/>
          <p:nvPr/>
        </p:nvSpPr>
        <p:spPr>
          <a:xfrm>
            <a:off x="2092208" y="2926597"/>
            <a:ext cx="285233" cy="182194"/>
          </a:xfrm>
          <a:custGeom>
            <a:avLst/>
            <a:gdLst/>
            <a:ahLst/>
            <a:cxnLst/>
            <a:rect l="0" t="0" r="0" b="0"/>
            <a:pathLst>
              <a:path w="285233" h="182194">
                <a:moveTo>
                  <a:pt x="182362" y="68062"/>
                </a:moveTo>
                <a:lnTo>
                  <a:pt x="176294" y="55927"/>
                </a:lnTo>
                <a:lnTo>
                  <a:pt x="173236" y="51082"/>
                </a:lnTo>
                <a:lnTo>
                  <a:pt x="169928" y="46582"/>
                </a:lnTo>
                <a:lnTo>
                  <a:pt x="166453" y="42312"/>
                </a:lnTo>
                <a:lnTo>
                  <a:pt x="164136" y="38196"/>
                </a:lnTo>
                <a:lnTo>
                  <a:pt x="162591" y="34181"/>
                </a:lnTo>
                <a:lnTo>
                  <a:pt x="161561" y="30235"/>
                </a:lnTo>
                <a:lnTo>
                  <a:pt x="159605" y="27604"/>
                </a:lnTo>
                <a:lnTo>
                  <a:pt x="157030" y="25850"/>
                </a:lnTo>
                <a:lnTo>
                  <a:pt x="154044" y="24681"/>
                </a:lnTo>
                <a:lnTo>
                  <a:pt x="147339" y="19995"/>
                </a:lnTo>
                <a:lnTo>
                  <a:pt x="138755" y="12707"/>
                </a:lnTo>
                <a:lnTo>
                  <a:pt x="134194" y="8323"/>
                </a:lnTo>
                <a:lnTo>
                  <a:pt x="131200" y="5376"/>
                </a:lnTo>
                <a:lnTo>
                  <a:pt x="125394" y="3411"/>
                </a:lnTo>
                <a:lnTo>
                  <a:pt x="117713" y="2102"/>
                </a:lnTo>
                <a:lnTo>
                  <a:pt x="108783" y="1229"/>
                </a:lnTo>
                <a:lnTo>
                  <a:pt x="100289" y="647"/>
                </a:lnTo>
                <a:lnTo>
                  <a:pt x="92086" y="259"/>
                </a:lnTo>
                <a:lnTo>
                  <a:pt x="84078" y="0"/>
                </a:lnTo>
                <a:lnTo>
                  <a:pt x="77469" y="1097"/>
                </a:lnTo>
                <a:lnTo>
                  <a:pt x="71793" y="3099"/>
                </a:lnTo>
                <a:lnTo>
                  <a:pt x="47491" y="15437"/>
                </a:lnTo>
                <a:lnTo>
                  <a:pt x="41648" y="17739"/>
                </a:lnTo>
                <a:lnTo>
                  <a:pt x="36482" y="19273"/>
                </a:lnTo>
                <a:lnTo>
                  <a:pt x="31769" y="20296"/>
                </a:lnTo>
                <a:lnTo>
                  <a:pt x="28626" y="22248"/>
                </a:lnTo>
                <a:lnTo>
                  <a:pt x="26532" y="24820"/>
                </a:lnTo>
                <a:lnTo>
                  <a:pt x="25135" y="27804"/>
                </a:lnTo>
                <a:lnTo>
                  <a:pt x="22934" y="31063"/>
                </a:lnTo>
                <a:lnTo>
                  <a:pt x="20196" y="34506"/>
                </a:lnTo>
                <a:lnTo>
                  <a:pt x="17101" y="38072"/>
                </a:lnTo>
                <a:lnTo>
                  <a:pt x="15038" y="41719"/>
                </a:lnTo>
                <a:lnTo>
                  <a:pt x="13663" y="45420"/>
                </a:lnTo>
                <a:lnTo>
                  <a:pt x="12746" y="49157"/>
                </a:lnTo>
                <a:lnTo>
                  <a:pt x="10864" y="55459"/>
                </a:lnTo>
                <a:lnTo>
                  <a:pt x="5387" y="72621"/>
                </a:lnTo>
                <a:lnTo>
                  <a:pt x="3419" y="81261"/>
                </a:lnTo>
                <a:lnTo>
                  <a:pt x="2106" y="89562"/>
                </a:lnTo>
                <a:lnTo>
                  <a:pt x="1231" y="97635"/>
                </a:lnTo>
                <a:lnTo>
                  <a:pt x="648" y="108098"/>
                </a:lnTo>
                <a:lnTo>
                  <a:pt x="0" y="133269"/>
                </a:lnTo>
                <a:lnTo>
                  <a:pt x="1097" y="143284"/>
                </a:lnTo>
                <a:lnTo>
                  <a:pt x="3099" y="151230"/>
                </a:lnTo>
                <a:lnTo>
                  <a:pt x="9368" y="167041"/>
                </a:lnTo>
                <a:lnTo>
                  <a:pt x="13612" y="172589"/>
                </a:lnTo>
                <a:lnTo>
                  <a:pt x="20617" y="180432"/>
                </a:lnTo>
                <a:lnTo>
                  <a:pt x="22462" y="181076"/>
                </a:lnTo>
                <a:lnTo>
                  <a:pt x="27898" y="181790"/>
                </a:lnTo>
                <a:lnTo>
                  <a:pt x="32396" y="181981"/>
                </a:lnTo>
                <a:lnTo>
                  <a:pt x="44167" y="182193"/>
                </a:lnTo>
                <a:lnTo>
                  <a:pt x="49592" y="180979"/>
                </a:lnTo>
                <a:lnTo>
                  <a:pt x="54478" y="178900"/>
                </a:lnTo>
                <a:lnTo>
                  <a:pt x="63295" y="174474"/>
                </a:lnTo>
                <a:lnTo>
                  <a:pt x="71446" y="172506"/>
                </a:lnTo>
                <a:lnTo>
                  <a:pt x="79303" y="168245"/>
                </a:lnTo>
                <a:lnTo>
                  <a:pt x="83176" y="165331"/>
                </a:lnTo>
                <a:lnTo>
                  <a:pt x="87027" y="162118"/>
                </a:lnTo>
                <a:lnTo>
                  <a:pt x="90866" y="158706"/>
                </a:lnTo>
                <a:lnTo>
                  <a:pt x="94694" y="155162"/>
                </a:lnTo>
                <a:lnTo>
                  <a:pt x="118286" y="131970"/>
                </a:lnTo>
                <a:lnTo>
                  <a:pt x="125675" y="122097"/>
                </a:lnTo>
                <a:lnTo>
                  <a:pt x="131870" y="111706"/>
                </a:lnTo>
                <a:lnTo>
                  <a:pt x="137271" y="100968"/>
                </a:lnTo>
                <a:lnTo>
                  <a:pt x="142141" y="92540"/>
                </a:lnTo>
                <a:lnTo>
                  <a:pt x="146658" y="85650"/>
                </a:lnTo>
                <a:lnTo>
                  <a:pt x="150939" y="79788"/>
                </a:lnTo>
                <a:lnTo>
                  <a:pt x="153793" y="74609"/>
                </a:lnTo>
                <a:lnTo>
                  <a:pt x="155696" y="69887"/>
                </a:lnTo>
                <a:lnTo>
                  <a:pt x="158750" y="59251"/>
                </a:lnTo>
                <a:lnTo>
                  <a:pt x="159168" y="54409"/>
                </a:lnTo>
                <a:lnTo>
                  <a:pt x="159279" y="51340"/>
                </a:lnTo>
                <a:lnTo>
                  <a:pt x="160623" y="48024"/>
                </a:lnTo>
                <a:lnTo>
                  <a:pt x="162789" y="44544"/>
                </a:lnTo>
                <a:lnTo>
                  <a:pt x="165503" y="40954"/>
                </a:lnTo>
                <a:lnTo>
                  <a:pt x="167313" y="39830"/>
                </a:lnTo>
                <a:lnTo>
                  <a:pt x="168519" y="40351"/>
                </a:lnTo>
                <a:lnTo>
                  <a:pt x="170455" y="44244"/>
                </a:lnTo>
                <a:lnTo>
                  <a:pt x="170720" y="61710"/>
                </a:lnTo>
                <a:lnTo>
                  <a:pt x="170890" y="100392"/>
                </a:lnTo>
                <a:lnTo>
                  <a:pt x="172174" y="104855"/>
                </a:lnTo>
                <a:lnTo>
                  <a:pt x="174300" y="107831"/>
                </a:lnTo>
                <a:lnTo>
                  <a:pt x="176987" y="109815"/>
                </a:lnTo>
                <a:lnTo>
                  <a:pt x="178778" y="112407"/>
                </a:lnTo>
                <a:lnTo>
                  <a:pt x="179973" y="115406"/>
                </a:lnTo>
                <a:lnTo>
                  <a:pt x="180769" y="118675"/>
                </a:lnTo>
                <a:lnTo>
                  <a:pt x="182570" y="120854"/>
                </a:lnTo>
                <a:lnTo>
                  <a:pt x="185040" y="122307"/>
                </a:lnTo>
                <a:lnTo>
                  <a:pt x="191172" y="123921"/>
                </a:lnTo>
                <a:lnTo>
                  <a:pt x="198131" y="124638"/>
                </a:lnTo>
                <a:lnTo>
                  <a:pt x="203034" y="124830"/>
                </a:lnTo>
                <a:lnTo>
                  <a:pt x="220801" y="125099"/>
                </a:lnTo>
                <a:lnTo>
                  <a:pt x="230349" y="125162"/>
                </a:lnTo>
                <a:lnTo>
                  <a:pt x="235943" y="123909"/>
                </a:lnTo>
                <a:lnTo>
                  <a:pt x="242213" y="121803"/>
                </a:lnTo>
                <a:lnTo>
                  <a:pt x="248932" y="119130"/>
                </a:lnTo>
                <a:lnTo>
                  <a:pt x="254682" y="116077"/>
                </a:lnTo>
                <a:lnTo>
                  <a:pt x="259785" y="112772"/>
                </a:lnTo>
                <a:lnTo>
                  <a:pt x="271033" y="104411"/>
                </a:lnTo>
                <a:lnTo>
                  <a:pt x="273226" y="101185"/>
                </a:lnTo>
                <a:lnTo>
                  <a:pt x="275958" y="96494"/>
                </a:lnTo>
                <a:lnTo>
                  <a:pt x="285232" y="794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"/>
          <p:cNvSpPr/>
          <p:nvPr/>
        </p:nvSpPr>
        <p:spPr>
          <a:xfrm>
            <a:off x="1223068" y="4699655"/>
            <a:ext cx="491433" cy="420807"/>
          </a:xfrm>
          <a:custGeom>
            <a:avLst/>
            <a:gdLst/>
            <a:ahLst/>
            <a:cxnLst/>
            <a:rect l="0" t="0" r="0" b="0"/>
            <a:pathLst>
              <a:path w="491433" h="420807">
                <a:moveTo>
                  <a:pt x="228542" y="146664"/>
                </a:moveTo>
                <a:lnTo>
                  <a:pt x="238383" y="136823"/>
                </a:lnTo>
                <a:lnTo>
                  <a:pt x="235879" y="129167"/>
                </a:lnTo>
                <a:lnTo>
                  <a:pt x="231803" y="118568"/>
                </a:lnTo>
                <a:lnTo>
                  <a:pt x="229508" y="105461"/>
                </a:lnTo>
                <a:lnTo>
                  <a:pt x="228971" y="97449"/>
                </a:lnTo>
                <a:lnTo>
                  <a:pt x="228733" y="86267"/>
                </a:lnTo>
                <a:lnTo>
                  <a:pt x="228669" y="79730"/>
                </a:lnTo>
                <a:lnTo>
                  <a:pt x="227356" y="75371"/>
                </a:lnTo>
                <a:lnTo>
                  <a:pt x="225212" y="72466"/>
                </a:lnTo>
                <a:lnTo>
                  <a:pt x="222511" y="70529"/>
                </a:lnTo>
                <a:lnTo>
                  <a:pt x="220711" y="67967"/>
                </a:lnTo>
                <a:lnTo>
                  <a:pt x="218712" y="61734"/>
                </a:lnTo>
                <a:lnTo>
                  <a:pt x="217586" y="51086"/>
                </a:lnTo>
                <a:lnTo>
                  <a:pt x="217252" y="39887"/>
                </a:lnTo>
                <a:lnTo>
                  <a:pt x="214665" y="34840"/>
                </a:lnTo>
                <a:lnTo>
                  <a:pt x="205018" y="22458"/>
                </a:lnTo>
                <a:lnTo>
                  <a:pt x="200159" y="18140"/>
                </a:lnTo>
                <a:lnTo>
                  <a:pt x="191374" y="13342"/>
                </a:lnTo>
                <a:lnTo>
                  <a:pt x="188523" y="10793"/>
                </a:lnTo>
                <a:lnTo>
                  <a:pt x="186623" y="7824"/>
                </a:lnTo>
                <a:lnTo>
                  <a:pt x="185356" y="4574"/>
                </a:lnTo>
                <a:lnTo>
                  <a:pt x="183241" y="2407"/>
                </a:lnTo>
                <a:lnTo>
                  <a:pt x="180561" y="963"/>
                </a:lnTo>
                <a:lnTo>
                  <a:pt x="177505" y="0"/>
                </a:lnTo>
                <a:lnTo>
                  <a:pt x="172927" y="629"/>
                </a:lnTo>
                <a:lnTo>
                  <a:pt x="155619" y="6310"/>
                </a:lnTo>
                <a:lnTo>
                  <a:pt x="146178" y="8085"/>
                </a:lnTo>
                <a:lnTo>
                  <a:pt x="137749" y="12260"/>
                </a:lnTo>
                <a:lnTo>
                  <a:pt x="122477" y="21751"/>
                </a:lnTo>
                <a:lnTo>
                  <a:pt x="110282" y="28918"/>
                </a:lnTo>
                <a:lnTo>
                  <a:pt x="100628" y="36336"/>
                </a:lnTo>
                <a:lnTo>
                  <a:pt x="92105" y="47253"/>
                </a:lnTo>
                <a:lnTo>
                  <a:pt x="88054" y="53720"/>
                </a:lnTo>
                <a:lnTo>
                  <a:pt x="76779" y="64292"/>
                </a:lnTo>
                <a:lnTo>
                  <a:pt x="64572" y="73224"/>
                </a:lnTo>
                <a:lnTo>
                  <a:pt x="54913" y="81428"/>
                </a:lnTo>
                <a:lnTo>
                  <a:pt x="51829" y="86664"/>
                </a:lnTo>
                <a:lnTo>
                  <a:pt x="48403" y="99254"/>
                </a:lnTo>
                <a:lnTo>
                  <a:pt x="46219" y="106167"/>
                </a:lnTo>
                <a:lnTo>
                  <a:pt x="43493" y="113317"/>
                </a:lnTo>
                <a:lnTo>
                  <a:pt x="40406" y="120622"/>
                </a:lnTo>
                <a:lnTo>
                  <a:pt x="33589" y="132127"/>
                </a:lnTo>
                <a:lnTo>
                  <a:pt x="29993" y="136973"/>
                </a:lnTo>
                <a:lnTo>
                  <a:pt x="26326" y="145283"/>
                </a:lnTo>
                <a:lnTo>
                  <a:pt x="22611" y="155904"/>
                </a:lnTo>
                <a:lnTo>
                  <a:pt x="18865" y="168064"/>
                </a:lnTo>
                <a:lnTo>
                  <a:pt x="15097" y="178711"/>
                </a:lnTo>
                <a:lnTo>
                  <a:pt x="11315" y="188348"/>
                </a:lnTo>
                <a:lnTo>
                  <a:pt x="7524" y="197314"/>
                </a:lnTo>
                <a:lnTo>
                  <a:pt x="4997" y="207101"/>
                </a:lnTo>
                <a:lnTo>
                  <a:pt x="3312" y="217435"/>
                </a:lnTo>
                <a:lnTo>
                  <a:pt x="2188" y="228135"/>
                </a:lnTo>
                <a:lnTo>
                  <a:pt x="1439" y="237808"/>
                </a:lnTo>
                <a:lnTo>
                  <a:pt x="940" y="246797"/>
                </a:lnTo>
                <a:lnTo>
                  <a:pt x="237" y="268197"/>
                </a:lnTo>
                <a:lnTo>
                  <a:pt x="0" y="286805"/>
                </a:lnTo>
                <a:lnTo>
                  <a:pt x="3354" y="298273"/>
                </a:lnTo>
                <a:lnTo>
                  <a:pt x="9078" y="310566"/>
                </a:lnTo>
                <a:lnTo>
                  <a:pt x="15856" y="320263"/>
                </a:lnTo>
                <a:lnTo>
                  <a:pt x="19715" y="328806"/>
                </a:lnTo>
                <a:lnTo>
                  <a:pt x="20744" y="332862"/>
                </a:lnTo>
                <a:lnTo>
                  <a:pt x="22700" y="335566"/>
                </a:lnTo>
                <a:lnTo>
                  <a:pt x="25274" y="337369"/>
                </a:lnTo>
                <a:lnTo>
                  <a:pt x="28260" y="338571"/>
                </a:lnTo>
                <a:lnTo>
                  <a:pt x="42177" y="348355"/>
                </a:lnTo>
                <a:lnTo>
                  <a:pt x="49616" y="350604"/>
                </a:lnTo>
                <a:lnTo>
                  <a:pt x="53378" y="349934"/>
                </a:lnTo>
                <a:lnTo>
                  <a:pt x="66010" y="344194"/>
                </a:lnTo>
                <a:lnTo>
                  <a:pt x="78412" y="342405"/>
                </a:lnTo>
                <a:lnTo>
                  <a:pt x="84005" y="340658"/>
                </a:lnTo>
                <a:lnTo>
                  <a:pt x="97945" y="333402"/>
                </a:lnTo>
                <a:lnTo>
                  <a:pt x="111389" y="329417"/>
                </a:lnTo>
                <a:lnTo>
                  <a:pt x="123980" y="323985"/>
                </a:lnTo>
                <a:lnTo>
                  <a:pt x="139282" y="313786"/>
                </a:lnTo>
                <a:lnTo>
                  <a:pt x="151859" y="302721"/>
                </a:lnTo>
                <a:lnTo>
                  <a:pt x="158370" y="295152"/>
                </a:lnTo>
                <a:lnTo>
                  <a:pt x="166520" y="285026"/>
                </a:lnTo>
                <a:lnTo>
                  <a:pt x="175764" y="273196"/>
                </a:lnTo>
                <a:lnTo>
                  <a:pt x="183197" y="262768"/>
                </a:lnTo>
                <a:lnTo>
                  <a:pt x="189422" y="253277"/>
                </a:lnTo>
                <a:lnTo>
                  <a:pt x="194842" y="244409"/>
                </a:lnTo>
                <a:lnTo>
                  <a:pt x="198455" y="237228"/>
                </a:lnTo>
                <a:lnTo>
                  <a:pt x="202470" y="225861"/>
                </a:lnTo>
                <a:lnTo>
                  <a:pt x="207641" y="216577"/>
                </a:lnTo>
                <a:lnTo>
                  <a:pt x="214172" y="206947"/>
                </a:lnTo>
                <a:lnTo>
                  <a:pt x="221309" y="194200"/>
                </a:lnTo>
                <a:lnTo>
                  <a:pt x="225327" y="183455"/>
                </a:lnTo>
                <a:lnTo>
                  <a:pt x="227113" y="174446"/>
                </a:lnTo>
                <a:lnTo>
                  <a:pt x="227907" y="166208"/>
                </a:lnTo>
                <a:lnTo>
                  <a:pt x="231646" y="154927"/>
                </a:lnTo>
                <a:lnTo>
                  <a:pt x="236271" y="142717"/>
                </a:lnTo>
                <a:lnTo>
                  <a:pt x="238327" y="133057"/>
                </a:lnTo>
                <a:lnTo>
                  <a:pt x="242627" y="124530"/>
                </a:lnTo>
                <a:lnTo>
                  <a:pt x="245552" y="120478"/>
                </a:lnTo>
                <a:lnTo>
                  <a:pt x="248802" y="112590"/>
                </a:lnTo>
                <a:lnTo>
                  <a:pt x="251249" y="101626"/>
                </a:lnTo>
                <a:lnTo>
                  <a:pt x="251357" y="113282"/>
                </a:lnTo>
                <a:lnTo>
                  <a:pt x="247995" y="125901"/>
                </a:lnTo>
                <a:lnTo>
                  <a:pt x="243538" y="138706"/>
                </a:lnTo>
                <a:lnTo>
                  <a:pt x="241556" y="148631"/>
                </a:lnTo>
                <a:lnTo>
                  <a:pt x="237289" y="160662"/>
                </a:lnTo>
                <a:lnTo>
                  <a:pt x="234373" y="167426"/>
                </a:lnTo>
                <a:lnTo>
                  <a:pt x="232429" y="174475"/>
                </a:lnTo>
                <a:lnTo>
                  <a:pt x="231134" y="181715"/>
                </a:lnTo>
                <a:lnTo>
                  <a:pt x="230270" y="189081"/>
                </a:lnTo>
                <a:lnTo>
                  <a:pt x="229694" y="196532"/>
                </a:lnTo>
                <a:lnTo>
                  <a:pt x="229310" y="204040"/>
                </a:lnTo>
                <a:lnTo>
                  <a:pt x="228883" y="219155"/>
                </a:lnTo>
                <a:lnTo>
                  <a:pt x="228587" y="257168"/>
                </a:lnTo>
                <a:lnTo>
                  <a:pt x="229842" y="269863"/>
                </a:lnTo>
                <a:lnTo>
                  <a:pt x="231948" y="285947"/>
                </a:lnTo>
                <a:lnTo>
                  <a:pt x="234623" y="304289"/>
                </a:lnTo>
                <a:lnTo>
                  <a:pt x="237676" y="317788"/>
                </a:lnTo>
                <a:lnTo>
                  <a:pt x="240981" y="328057"/>
                </a:lnTo>
                <a:lnTo>
                  <a:pt x="244455" y="336172"/>
                </a:lnTo>
                <a:lnTo>
                  <a:pt x="249310" y="345393"/>
                </a:lnTo>
                <a:lnTo>
                  <a:pt x="255087" y="355350"/>
                </a:lnTo>
                <a:lnTo>
                  <a:pt x="261479" y="365798"/>
                </a:lnTo>
                <a:lnTo>
                  <a:pt x="268280" y="375304"/>
                </a:lnTo>
                <a:lnTo>
                  <a:pt x="275354" y="384181"/>
                </a:lnTo>
                <a:lnTo>
                  <a:pt x="282610" y="392639"/>
                </a:lnTo>
                <a:lnTo>
                  <a:pt x="294059" y="402036"/>
                </a:lnTo>
                <a:lnTo>
                  <a:pt x="303380" y="407483"/>
                </a:lnTo>
                <a:lnTo>
                  <a:pt x="315768" y="416419"/>
                </a:lnTo>
                <a:lnTo>
                  <a:pt x="323612" y="418956"/>
                </a:lnTo>
                <a:lnTo>
                  <a:pt x="334719" y="420083"/>
                </a:lnTo>
                <a:lnTo>
                  <a:pt x="346851" y="420584"/>
                </a:lnTo>
                <a:lnTo>
                  <a:pt x="356477" y="420806"/>
                </a:lnTo>
                <a:lnTo>
                  <a:pt x="360822" y="419596"/>
                </a:lnTo>
                <a:lnTo>
                  <a:pt x="373005" y="413094"/>
                </a:lnTo>
                <a:lnTo>
                  <a:pt x="384658" y="409333"/>
                </a:lnTo>
                <a:lnTo>
                  <a:pt x="397424" y="400740"/>
                </a:lnTo>
                <a:lnTo>
                  <a:pt x="409857" y="393784"/>
                </a:lnTo>
                <a:lnTo>
                  <a:pt x="431137" y="382727"/>
                </a:lnTo>
                <a:lnTo>
                  <a:pt x="442621" y="375194"/>
                </a:lnTo>
                <a:lnTo>
                  <a:pt x="456226" y="363814"/>
                </a:lnTo>
                <a:lnTo>
                  <a:pt x="468300" y="352399"/>
                </a:lnTo>
                <a:lnTo>
                  <a:pt x="489640" y="331331"/>
                </a:lnTo>
                <a:lnTo>
                  <a:pt x="490237" y="329466"/>
                </a:lnTo>
                <a:lnTo>
                  <a:pt x="491432" y="31811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"/>
          <p:cNvSpPr/>
          <p:nvPr/>
        </p:nvSpPr>
        <p:spPr>
          <a:xfrm>
            <a:off x="1840230" y="4823459"/>
            <a:ext cx="274321" cy="11431"/>
          </a:xfrm>
          <a:custGeom>
            <a:avLst/>
            <a:gdLst/>
            <a:ahLst/>
            <a:cxnLst/>
            <a:rect l="0" t="0" r="0" b="0"/>
            <a:pathLst>
              <a:path w="274321" h="11431">
                <a:moveTo>
                  <a:pt x="0" y="0"/>
                </a:moveTo>
                <a:lnTo>
                  <a:pt x="231238" y="0"/>
                </a:lnTo>
                <a:lnTo>
                  <a:pt x="239248" y="1270"/>
                </a:lnTo>
                <a:lnTo>
                  <a:pt x="245859" y="3387"/>
                </a:lnTo>
                <a:lnTo>
                  <a:pt x="251536" y="6068"/>
                </a:lnTo>
                <a:lnTo>
                  <a:pt x="256590" y="7856"/>
                </a:lnTo>
                <a:lnTo>
                  <a:pt x="261230" y="9047"/>
                </a:lnTo>
                <a:lnTo>
                  <a:pt x="274320" y="114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"/>
          <p:cNvSpPr/>
          <p:nvPr/>
        </p:nvSpPr>
        <p:spPr>
          <a:xfrm>
            <a:off x="1897380" y="4937759"/>
            <a:ext cx="320041" cy="11431"/>
          </a:xfrm>
          <a:custGeom>
            <a:avLst/>
            <a:gdLst/>
            <a:ahLst/>
            <a:cxnLst/>
            <a:rect l="0" t="0" r="0" b="0"/>
            <a:pathLst>
              <a:path w="320041" h="11431">
                <a:moveTo>
                  <a:pt x="0" y="0"/>
                </a:moveTo>
                <a:lnTo>
                  <a:pt x="68224" y="0"/>
                </a:lnTo>
                <a:lnTo>
                  <a:pt x="89933" y="1270"/>
                </a:lnTo>
                <a:lnTo>
                  <a:pt x="110755" y="3387"/>
                </a:lnTo>
                <a:lnTo>
                  <a:pt x="145744" y="7856"/>
                </a:lnTo>
                <a:lnTo>
                  <a:pt x="156853" y="9047"/>
                </a:lnTo>
                <a:lnTo>
                  <a:pt x="165528" y="9842"/>
                </a:lnTo>
                <a:lnTo>
                  <a:pt x="173852" y="10371"/>
                </a:lnTo>
                <a:lnTo>
                  <a:pt x="189874" y="10960"/>
                </a:lnTo>
                <a:lnTo>
                  <a:pt x="207106" y="11291"/>
                </a:lnTo>
                <a:lnTo>
                  <a:pt x="320040" y="114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"/>
          <p:cNvSpPr/>
          <p:nvPr/>
        </p:nvSpPr>
        <p:spPr>
          <a:xfrm>
            <a:off x="2514600" y="4527868"/>
            <a:ext cx="68581" cy="329883"/>
          </a:xfrm>
          <a:custGeom>
            <a:avLst/>
            <a:gdLst/>
            <a:ahLst/>
            <a:cxnLst/>
            <a:rect l="0" t="0" r="0" b="0"/>
            <a:pathLst>
              <a:path w="68581" h="329883">
                <a:moveTo>
                  <a:pt x="0" y="9841"/>
                </a:moveTo>
                <a:lnTo>
                  <a:pt x="19682" y="0"/>
                </a:lnTo>
                <a:lnTo>
                  <a:pt x="20741" y="740"/>
                </a:lnTo>
                <a:lnTo>
                  <a:pt x="21447" y="2504"/>
                </a:lnTo>
                <a:lnTo>
                  <a:pt x="22232" y="9120"/>
                </a:lnTo>
                <a:lnTo>
                  <a:pt x="22441" y="14441"/>
                </a:lnTo>
                <a:lnTo>
                  <a:pt x="22581" y="20528"/>
                </a:lnTo>
                <a:lnTo>
                  <a:pt x="23944" y="27126"/>
                </a:lnTo>
                <a:lnTo>
                  <a:pt x="26122" y="34064"/>
                </a:lnTo>
                <a:lnTo>
                  <a:pt x="28845" y="41230"/>
                </a:lnTo>
                <a:lnTo>
                  <a:pt x="30660" y="47277"/>
                </a:lnTo>
                <a:lnTo>
                  <a:pt x="32676" y="57383"/>
                </a:lnTo>
                <a:lnTo>
                  <a:pt x="33214" y="63126"/>
                </a:lnTo>
                <a:lnTo>
                  <a:pt x="33573" y="69494"/>
                </a:lnTo>
                <a:lnTo>
                  <a:pt x="33971" y="82074"/>
                </a:lnTo>
                <a:lnTo>
                  <a:pt x="34195" y="97566"/>
                </a:lnTo>
                <a:lnTo>
                  <a:pt x="34277" y="156547"/>
                </a:lnTo>
                <a:lnTo>
                  <a:pt x="35551" y="171145"/>
                </a:lnTo>
                <a:lnTo>
                  <a:pt x="37671" y="183417"/>
                </a:lnTo>
                <a:lnTo>
                  <a:pt x="40354" y="194139"/>
                </a:lnTo>
                <a:lnTo>
                  <a:pt x="42142" y="205096"/>
                </a:lnTo>
                <a:lnTo>
                  <a:pt x="43335" y="216211"/>
                </a:lnTo>
                <a:lnTo>
                  <a:pt x="44130" y="227431"/>
                </a:lnTo>
                <a:lnTo>
                  <a:pt x="44660" y="237451"/>
                </a:lnTo>
                <a:lnTo>
                  <a:pt x="45248" y="255358"/>
                </a:lnTo>
                <a:lnTo>
                  <a:pt x="45580" y="273652"/>
                </a:lnTo>
                <a:lnTo>
                  <a:pt x="46897" y="278425"/>
                </a:lnTo>
                <a:lnTo>
                  <a:pt x="49044" y="282877"/>
                </a:lnTo>
                <a:lnTo>
                  <a:pt x="51746" y="287115"/>
                </a:lnTo>
                <a:lnTo>
                  <a:pt x="54817" y="292481"/>
                </a:lnTo>
                <a:lnTo>
                  <a:pt x="66516" y="314530"/>
                </a:lnTo>
                <a:lnTo>
                  <a:pt x="67662" y="320095"/>
                </a:lnTo>
                <a:lnTo>
                  <a:pt x="68580" y="3298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"/>
          <p:cNvSpPr/>
          <p:nvPr/>
        </p:nvSpPr>
        <p:spPr>
          <a:xfrm>
            <a:off x="2388870" y="4994909"/>
            <a:ext cx="468631" cy="11431"/>
          </a:xfrm>
          <a:custGeom>
            <a:avLst/>
            <a:gdLst/>
            <a:ahLst/>
            <a:cxnLst/>
            <a:rect l="0" t="0" r="0" b="0"/>
            <a:pathLst>
              <a:path w="468631" h="11431">
                <a:moveTo>
                  <a:pt x="0" y="0"/>
                </a:moveTo>
                <a:lnTo>
                  <a:pt x="414374" y="0"/>
                </a:lnTo>
                <a:lnTo>
                  <a:pt x="429919" y="1270"/>
                </a:lnTo>
                <a:lnTo>
                  <a:pt x="441552" y="3387"/>
                </a:lnTo>
                <a:lnTo>
                  <a:pt x="468630" y="114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"/>
          <p:cNvSpPr/>
          <p:nvPr/>
        </p:nvSpPr>
        <p:spPr>
          <a:xfrm>
            <a:off x="2514652" y="5086350"/>
            <a:ext cx="411429" cy="331470"/>
          </a:xfrm>
          <a:custGeom>
            <a:avLst/>
            <a:gdLst/>
            <a:ahLst/>
            <a:cxnLst/>
            <a:rect l="0" t="0" r="0" b="0"/>
            <a:pathLst>
              <a:path w="411429" h="331470">
                <a:moveTo>
                  <a:pt x="79958" y="0"/>
                </a:moveTo>
                <a:lnTo>
                  <a:pt x="92093" y="0"/>
                </a:lnTo>
                <a:lnTo>
                  <a:pt x="104824" y="3386"/>
                </a:lnTo>
                <a:lnTo>
                  <a:pt x="111776" y="6067"/>
                </a:lnTo>
                <a:lnTo>
                  <a:pt x="118950" y="7855"/>
                </a:lnTo>
                <a:lnTo>
                  <a:pt x="126272" y="9046"/>
                </a:lnTo>
                <a:lnTo>
                  <a:pt x="133694" y="9840"/>
                </a:lnTo>
                <a:lnTo>
                  <a:pt x="143722" y="14180"/>
                </a:lnTo>
                <a:lnTo>
                  <a:pt x="155487" y="20883"/>
                </a:lnTo>
                <a:lnTo>
                  <a:pt x="168411" y="29162"/>
                </a:lnTo>
                <a:lnTo>
                  <a:pt x="180836" y="38491"/>
                </a:lnTo>
                <a:lnTo>
                  <a:pt x="192930" y="48521"/>
                </a:lnTo>
                <a:lnTo>
                  <a:pt x="213988" y="67284"/>
                </a:lnTo>
                <a:lnTo>
                  <a:pt x="227580" y="79857"/>
                </a:lnTo>
                <a:lnTo>
                  <a:pt x="242372" y="94076"/>
                </a:lnTo>
                <a:lnTo>
                  <a:pt x="245384" y="98277"/>
                </a:lnTo>
                <a:lnTo>
                  <a:pt x="248730" y="106331"/>
                </a:lnTo>
                <a:lnTo>
                  <a:pt x="249623" y="111527"/>
                </a:lnTo>
                <a:lnTo>
                  <a:pt x="250218" y="117531"/>
                </a:lnTo>
                <a:lnTo>
                  <a:pt x="250614" y="124074"/>
                </a:lnTo>
                <a:lnTo>
                  <a:pt x="249609" y="129706"/>
                </a:lnTo>
                <a:lnTo>
                  <a:pt x="245105" y="139350"/>
                </a:lnTo>
                <a:lnTo>
                  <a:pt x="238870" y="151257"/>
                </a:lnTo>
                <a:lnTo>
                  <a:pt x="235429" y="157988"/>
                </a:lnTo>
                <a:lnTo>
                  <a:pt x="231865" y="163745"/>
                </a:lnTo>
                <a:lnTo>
                  <a:pt x="224519" y="173528"/>
                </a:lnTo>
                <a:lnTo>
                  <a:pt x="217020" y="182110"/>
                </a:lnTo>
                <a:lnTo>
                  <a:pt x="213243" y="186177"/>
                </a:lnTo>
                <a:lnTo>
                  <a:pt x="202272" y="194081"/>
                </a:lnTo>
                <a:lnTo>
                  <a:pt x="190200" y="200558"/>
                </a:lnTo>
                <a:lnTo>
                  <a:pt x="180601" y="203437"/>
                </a:lnTo>
                <a:lnTo>
                  <a:pt x="168715" y="208103"/>
                </a:lnTo>
                <a:lnTo>
                  <a:pt x="156235" y="213140"/>
                </a:lnTo>
                <a:lnTo>
                  <a:pt x="146455" y="215379"/>
                </a:lnTo>
                <a:lnTo>
                  <a:pt x="134489" y="216374"/>
                </a:lnTo>
                <a:lnTo>
                  <a:pt x="127742" y="216639"/>
                </a:lnTo>
                <a:lnTo>
                  <a:pt x="100043" y="217012"/>
                </a:lnTo>
                <a:lnTo>
                  <a:pt x="92078" y="215795"/>
                </a:lnTo>
                <a:lnTo>
                  <a:pt x="79841" y="211055"/>
                </a:lnTo>
                <a:lnTo>
                  <a:pt x="72260" y="209283"/>
                </a:lnTo>
                <a:lnTo>
                  <a:pt x="63396" y="208102"/>
                </a:lnTo>
                <a:lnTo>
                  <a:pt x="53676" y="207315"/>
                </a:lnTo>
                <a:lnTo>
                  <a:pt x="44657" y="204249"/>
                </a:lnTo>
                <a:lnTo>
                  <a:pt x="36104" y="199666"/>
                </a:lnTo>
                <a:lnTo>
                  <a:pt x="16262" y="186195"/>
                </a:lnTo>
                <a:lnTo>
                  <a:pt x="6757" y="177794"/>
                </a:lnTo>
                <a:lnTo>
                  <a:pt x="1965" y="173329"/>
                </a:lnTo>
                <a:lnTo>
                  <a:pt x="1293" y="171432"/>
                </a:lnTo>
                <a:lnTo>
                  <a:pt x="346" y="162695"/>
                </a:lnTo>
                <a:lnTo>
                  <a:pt x="0" y="150698"/>
                </a:lnTo>
                <a:lnTo>
                  <a:pt x="3358" y="146140"/>
                </a:lnTo>
                <a:lnTo>
                  <a:pt x="6031" y="143147"/>
                </a:lnTo>
                <a:lnTo>
                  <a:pt x="9083" y="141151"/>
                </a:lnTo>
                <a:lnTo>
                  <a:pt x="15861" y="138933"/>
                </a:lnTo>
                <a:lnTo>
                  <a:pt x="26817" y="137685"/>
                </a:lnTo>
                <a:lnTo>
                  <a:pt x="38107" y="137315"/>
                </a:lnTo>
                <a:lnTo>
                  <a:pt x="55563" y="137206"/>
                </a:lnTo>
                <a:lnTo>
                  <a:pt x="62425" y="138460"/>
                </a:lnTo>
                <a:lnTo>
                  <a:pt x="69539" y="140567"/>
                </a:lnTo>
                <a:lnTo>
                  <a:pt x="85487" y="146294"/>
                </a:lnTo>
                <a:lnTo>
                  <a:pt x="105275" y="153072"/>
                </a:lnTo>
                <a:lnTo>
                  <a:pt x="115886" y="157928"/>
                </a:lnTo>
                <a:lnTo>
                  <a:pt x="126770" y="163705"/>
                </a:lnTo>
                <a:lnTo>
                  <a:pt x="137836" y="170096"/>
                </a:lnTo>
                <a:lnTo>
                  <a:pt x="156905" y="180585"/>
                </a:lnTo>
                <a:lnTo>
                  <a:pt x="181920" y="193630"/>
                </a:lnTo>
                <a:lnTo>
                  <a:pt x="213128" y="209415"/>
                </a:lnTo>
                <a:lnTo>
                  <a:pt x="225081" y="217110"/>
                </a:lnTo>
                <a:lnTo>
                  <a:pt x="235897" y="224763"/>
                </a:lnTo>
                <a:lnTo>
                  <a:pt x="242337" y="228582"/>
                </a:lnTo>
                <a:lnTo>
                  <a:pt x="249171" y="232398"/>
                </a:lnTo>
                <a:lnTo>
                  <a:pt x="256266" y="237482"/>
                </a:lnTo>
                <a:lnTo>
                  <a:pt x="263537" y="243411"/>
                </a:lnTo>
                <a:lnTo>
                  <a:pt x="270924" y="249904"/>
                </a:lnTo>
                <a:lnTo>
                  <a:pt x="278388" y="256772"/>
                </a:lnTo>
                <a:lnTo>
                  <a:pt x="293456" y="271178"/>
                </a:lnTo>
                <a:lnTo>
                  <a:pt x="305232" y="279273"/>
                </a:lnTo>
                <a:lnTo>
                  <a:pt x="317240" y="285411"/>
                </a:lnTo>
                <a:lnTo>
                  <a:pt x="325776" y="290604"/>
                </a:lnTo>
                <a:lnTo>
                  <a:pt x="335276" y="296605"/>
                </a:lnTo>
                <a:lnTo>
                  <a:pt x="345420" y="301877"/>
                </a:lnTo>
                <a:lnTo>
                  <a:pt x="355993" y="306661"/>
                </a:lnTo>
                <a:lnTo>
                  <a:pt x="366851" y="311120"/>
                </a:lnTo>
                <a:lnTo>
                  <a:pt x="374090" y="315364"/>
                </a:lnTo>
                <a:lnTo>
                  <a:pt x="378916" y="319462"/>
                </a:lnTo>
                <a:lnTo>
                  <a:pt x="382133" y="323464"/>
                </a:lnTo>
                <a:lnTo>
                  <a:pt x="385548" y="326133"/>
                </a:lnTo>
                <a:lnTo>
                  <a:pt x="389094" y="327912"/>
                </a:lnTo>
                <a:lnTo>
                  <a:pt x="411428" y="3314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"/>
          <p:cNvSpPr/>
          <p:nvPr/>
        </p:nvSpPr>
        <p:spPr>
          <a:xfrm>
            <a:off x="3022781" y="4560569"/>
            <a:ext cx="246199" cy="788671"/>
          </a:xfrm>
          <a:custGeom>
            <a:avLst/>
            <a:gdLst/>
            <a:ahLst/>
            <a:cxnLst/>
            <a:rect l="0" t="0" r="0" b="0"/>
            <a:pathLst>
              <a:path w="246199" h="788671">
                <a:moveTo>
                  <a:pt x="211908" y="0"/>
                </a:moveTo>
                <a:lnTo>
                  <a:pt x="205841" y="6068"/>
                </a:lnTo>
                <a:lnTo>
                  <a:pt x="201514" y="11665"/>
                </a:lnTo>
                <a:lnTo>
                  <a:pt x="196088" y="19207"/>
                </a:lnTo>
                <a:lnTo>
                  <a:pt x="189932" y="28045"/>
                </a:lnTo>
                <a:lnTo>
                  <a:pt x="183091" y="41251"/>
                </a:lnTo>
                <a:lnTo>
                  <a:pt x="181267" y="46551"/>
                </a:lnTo>
                <a:lnTo>
                  <a:pt x="177511" y="52624"/>
                </a:lnTo>
                <a:lnTo>
                  <a:pt x="172467" y="59213"/>
                </a:lnTo>
                <a:lnTo>
                  <a:pt x="166564" y="66145"/>
                </a:lnTo>
                <a:lnTo>
                  <a:pt x="161359" y="73307"/>
                </a:lnTo>
                <a:lnTo>
                  <a:pt x="156619" y="80622"/>
                </a:lnTo>
                <a:lnTo>
                  <a:pt x="152188" y="88038"/>
                </a:lnTo>
                <a:lnTo>
                  <a:pt x="147965" y="95522"/>
                </a:lnTo>
                <a:lnTo>
                  <a:pt x="139886" y="110611"/>
                </a:lnTo>
                <a:lnTo>
                  <a:pt x="133413" y="120731"/>
                </a:lnTo>
                <a:lnTo>
                  <a:pt x="125289" y="132557"/>
                </a:lnTo>
                <a:lnTo>
                  <a:pt x="116062" y="145522"/>
                </a:lnTo>
                <a:lnTo>
                  <a:pt x="108641" y="156705"/>
                </a:lnTo>
                <a:lnTo>
                  <a:pt x="102424" y="166700"/>
                </a:lnTo>
                <a:lnTo>
                  <a:pt x="97008" y="175903"/>
                </a:lnTo>
                <a:lnTo>
                  <a:pt x="92129" y="184579"/>
                </a:lnTo>
                <a:lnTo>
                  <a:pt x="83320" y="200992"/>
                </a:lnTo>
                <a:lnTo>
                  <a:pt x="77923" y="210195"/>
                </a:lnTo>
                <a:lnTo>
                  <a:pt x="37615" y="275612"/>
                </a:lnTo>
                <a:lnTo>
                  <a:pt x="30943" y="290422"/>
                </a:lnTo>
                <a:lnTo>
                  <a:pt x="26495" y="304105"/>
                </a:lnTo>
                <a:lnTo>
                  <a:pt x="20283" y="332008"/>
                </a:lnTo>
                <a:lnTo>
                  <a:pt x="13288" y="365576"/>
                </a:lnTo>
                <a:lnTo>
                  <a:pt x="10915" y="380877"/>
                </a:lnTo>
                <a:lnTo>
                  <a:pt x="9333" y="394888"/>
                </a:lnTo>
                <a:lnTo>
                  <a:pt x="6305" y="419346"/>
                </a:lnTo>
                <a:lnTo>
                  <a:pt x="726" y="438683"/>
                </a:lnTo>
                <a:lnTo>
                  <a:pt x="0" y="448665"/>
                </a:lnTo>
                <a:lnTo>
                  <a:pt x="2580" y="469917"/>
                </a:lnTo>
                <a:lnTo>
                  <a:pt x="4574" y="488676"/>
                </a:lnTo>
                <a:lnTo>
                  <a:pt x="5460" y="505479"/>
                </a:lnTo>
                <a:lnTo>
                  <a:pt x="5854" y="521414"/>
                </a:lnTo>
                <a:lnTo>
                  <a:pt x="9415" y="540350"/>
                </a:lnTo>
                <a:lnTo>
                  <a:pt x="16502" y="562736"/>
                </a:lnTo>
                <a:lnTo>
                  <a:pt x="21947" y="575817"/>
                </a:lnTo>
                <a:lnTo>
                  <a:pt x="28118" y="589618"/>
                </a:lnTo>
                <a:lnTo>
                  <a:pt x="36041" y="603899"/>
                </a:lnTo>
                <a:lnTo>
                  <a:pt x="45134" y="618500"/>
                </a:lnTo>
                <a:lnTo>
                  <a:pt x="55005" y="633313"/>
                </a:lnTo>
                <a:lnTo>
                  <a:pt x="65396" y="646999"/>
                </a:lnTo>
                <a:lnTo>
                  <a:pt x="76134" y="659933"/>
                </a:lnTo>
                <a:lnTo>
                  <a:pt x="87102" y="672365"/>
                </a:lnTo>
                <a:lnTo>
                  <a:pt x="106062" y="692952"/>
                </a:lnTo>
                <a:lnTo>
                  <a:pt x="114674" y="701999"/>
                </a:lnTo>
                <a:lnTo>
                  <a:pt x="124226" y="710570"/>
                </a:lnTo>
                <a:lnTo>
                  <a:pt x="134403" y="718823"/>
                </a:lnTo>
                <a:lnTo>
                  <a:pt x="144999" y="726866"/>
                </a:lnTo>
                <a:lnTo>
                  <a:pt x="154602" y="733497"/>
                </a:lnTo>
                <a:lnTo>
                  <a:pt x="163544" y="739188"/>
                </a:lnTo>
                <a:lnTo>
                  <a:pt x="172046" y="744252"/>
                </a:lnTo>
                <a:lnTo>
                  <a:pt x="178983" y="748898"/>
                </a:lnTo>
                <a:lnTo>
                  <a:pt x="184879" y="753265"/>
                </a:lnTo>
                <a:lnTo>
                  <a:pt x="190078" y="757447"/>
                </a:lnTo>
                <a:lnTo>
                  <a:pt x="197355" y="762775"/>
                </a:lnTo>
                <a:lnTo>
                  <a:pt x="229089" y="784759"/>
                </a:lnTo>
                <a:lnTo>
                  <a:pt x="235631" y="786932"/>
                </a:lnTo>
                <a:lnTo>
                  <a:pt x="246198" y="7886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"/>
          <p:cNvSpPr/>
          <p:nvPr/>
        </p:nvSpPr>
        <p:spPr>
          <a:xfrm>
            <a:off x="3234689" y="4903469"/>
            <a:ext cx="240032" cy="274321"/>
          </a:xfrm>
          <a:custGeom>
            <a:avLst/>
            <a:gdLst/>
            <a:ahLst/>
            <a:cxnLst/>
            <a:rect l="0" t="0" r="0" b="0"/>
            <a:pathLst>
              <a:path w="240032" h="274321">
                <a:moveTo>
                  <a:pt x="0" y="0"/>
                </a:moveTo>
                <a:lnTo>
                  <a:pt x="0" y="15910"/>
                </a:lnTo>
                <a:lnTo>
                  <a:pt x="1271" y="20766"/>
                </a:lnTo>
                <a:lnTo>
                  <a:pt x="3387" y="26545"/>
                </a:lnTo>
                <a:lnTo>
                  <a:pt x="6069" y="32937"/>
                </a:lnTo>
                <a:lnTo>
                  <a:pt x="9126" y="38468"/>
                </a:lnTo>
                <a:lnTo>
                  <a:pt x="12434" y="43425"/>
                </a:lnTo>
                <a:lnTo>
                  <a:pt x="15910" y="48000"/>
                </a:lnTo>
                <a:lnTo>
                  <a:pt x="18227" y="53590"/>
                </a:lnTo>
                <a:lnTo>
                  <a:pt x="19772" y="59857"/>
                </a:lnTo>
                <a:lnTo>
                  <a:pt x="20801" y="66575"/>
                </a:lnTo>
                <a:lnTo>
                  <a:pt x="24027" y="72324"/>
                </a:lnTo>
                <a:lnTo>
                  <a:pt x="28719" y="77426"/>
                </a:lnTo>
                <a:lnTo>
                  <a:pt x="34386" y="82098"/>
                </a:lnTo>
                <a:lnTo>
                  <a:pt x="39434" y="87752"/>
                </a:lnTo>
                <a:lnTo>
                  <a:pt x="44070" y="94062"/>
                </a:lnTo>
                <a:lnTo>
                  <a:pt x="48430" y="100808"/>
                </a:lnTo>
                <a:lnTo>
                  <a:pt x="52607" y="107845"/>
                </a:lnTo>
                <a:lnTo>
                  <a:pt x="56662" y="115077"/>
                </a:lnTo>
                <a:lnTo>
                  <a:pt x="60635" y="122438"/>
                </a:lnTo>
                <a:lnTo>
                  <a:pt x="65823" y="128616"/>
                </a:lnTo>
                <a:lnTo>
                  <a:pt x="71822" y="134004"/>
                </a:lnTo>
                <a:lnTo>
                  <a:pt x="78362" y="138866"/>
                </a:lnTo>
                <a:lnTo>
                  <a:pt x="87801" y="148457"/>
                </a:lnTo>
                <a:lnTo>
                  <a:pt x="99174" y="161202"/>
                </a:lnTo>
                <a:lnTo>
                  <a:pt x="111836" y="176048"/>
                </a:lnTo>
                <a:lnTo>
                  <a:pt x="122818" y="188486"/>
                </a:lnTo>
                <a:lnTo>
                  <a:pt x="141792" y="209078"/>
                </a:lnTo>
                <a:lnTo>
                  <a:pt x="160687" y="228884"/>
                </a:lnTo>
                <a:lnTo>
                  <a:pt x="166815" y="233869"/>
                </a:lnTo>
                <a:lnTo>
                  <a:pt x="173440" y="238463"/>
                </a:lnTo>
                <a:lnTo>
                  <a:pt x="180397" y="242795"/>
                </a:lnTo>
                <a:lnTo>
                  <a:pt x="186305" y="246954"/>
                </a:lnTo>
                <a:lnTo>
                  <a:pt x="191513" y="250996"/>
                </a:lnTo>
                <a:lnTo>
                  <a:pt x="196256" y="254961"/>
                </a:lnTo>
                <a:lnTo>
                  <a:pt x="200688" y="258874"/>
                </a:lnTo>
                <a:lnTo>
                  <a:pt x="208998" y="266609"/>
                </a:lnTo>
                <a:lnTo>
                  <a:pt x="212992" y="269179"/>
                </a:lnTo>
                <a:lnTo>
                  <a:pt x="216925" y="270893"/>
                </a:lnTo>
                <a:lnTo>
                  <a:pt x="220817" y="272036"/>
                </a:lnTo>
                <a:lnTo>
                  <a:pt x="224682" y="272797"/>
                </a:lnTo>
                <a:lnTo>
                  <a:pt x="228528" y="273305"/>
                </a:lnTo>
                <a:lnTo>
                  <a:pt x="240031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"/>
          <p:cNvSpPr/>
          <p:nvPr/>
        </p:nvSpPr>
        <p:spPr>
          <a:xfrm>
            <a:off x="3223260" y="4949189"/>
            <a:ext cx="251461" cy="160021"/>
          </a:xfrm>
          <a:custGeom>
            <a:avLst/>
            <a:gdLst/>
            <a:ahLst/>
            <a:cxnLst/>
            <a:rect l="0" t="0" r="0" b="0"/>
            <a:pathLst>
              <a:path w="251461" h="160021">
                <a:moveTo>
                  <a:pt x="251460" y="0"/>
                </a:moveTo>
                <a:lnTo>
                  <a:pt x="239324" y="6069"/>
                </a:lnTo>
                <a:lnTo>
                  <a:pt x="234479" y="9126"/>
                </a:lnTo>
                <a:lnTo>
                  <a:pt x="229979" y="12434"/>
                </a:lnTo>
                <a:lnTo>
                  <a:pt x="225709" y="15909"/>
                </a:lnTo>
                <a:lnTo>
                  <a:pt x="217783" y="20766"/>
                </a:lnTo>
                <a:lnTo>
                  <a:pt x="207418" y="26544"/>
                </a:lnTo>
                <a:lnTo>
                  <a:pt x="175334" y="43426"/>
                </a:lnTo>
                <a:lnTo>
                  <a:pt x="166419" y="48000"/>
                </a:lnTo>
                <a:lnTo>
                  <a:pt x="156666" y="52320"/>
                </a:lnTo>
                <a:lnTo>
                  <a:pt x="146354" y="56470"/>
                </a:lnTo>
                <a:lnTo>
                  <a:pt x="135669" y="60507"/>
                </a:lnTo>
                <a:lnTo>
                  <a:pt x="127276" y="64468"/>
                </a:lnTo>
                <a:lnTo>
                  <a:pt x="120411" y="68379"/>
                </a:lnTo>
                <a:lnTo>
                  <a:pt x="114564" y="72256"/>
                </a:lnTo>
                <a:lnTo>
                  <a:pt x="105586" y="77381"/>
                </a:lnTo>
                <a:lnTo>
                  <a:pt x="82063" y="89848"/>
                </a:lnTo>
                <a:lnTo>
                  <a:pt x="72489" y="95459"/>
                </a:lnTo>
                <a:lnTo>
                  <a:pt x="64836" y="100469"/>
                </a:lnTo>
                <a:lnTo>
                  <a:pt x="58464" y="105080"/>
                </a:lnTo>
                <a:lnTo>
                  <a:pt x="51676" y="110693"/>
                </a:lnTo>
                <a:lnTo>
                  <a:pt x="44610" y="116976"/>
                </a:lnTo>
                <a:lnTo>
                  <a:pt x="31257" y="129459"/>
                </a:lnTo>
                <a:lnTo>
                  <a:pt x="14291" y="145820"/>
                </a:lnTo>
                <a:lnTo>
                  <a:pt x="0" y="1600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"/>
          <p:cNvSpPr/>
          <p:nvPr/>
        </p:nvSpPr>
        <p:spPr>
          <a:xfrm>
            <a:off x="3577590" y="4994909"/>
            <a:ext cx="217170" cy="34292"/>
          </a:xfrm>
          <a:custGeom>
            <a:avLst/>
            <a:gdLst/>
            <a:ahLst/>
            <a:cxnLst/>
            <a:rect l="0" t="0" r="0" b="0"/>
            <a:pathLst>
              <a:path w="217170" h="34292">
                <a:moveTo>
                  <a:pt x="0" y="34291"/>
                </a:moveTo>
                <a:lnTo>
                  <a:pt x="12135" y="28223"/>
                </a:lnTo>
                <a:lnTo>
                  <a:pt x="18250" y="26435"/>
                </a:lnTo>
                <a:lnTo>
                  <a:pt x="24867" y="25243"/>
                </a:lnTo>
                <a:lnTo>
                  <a:pt x="31817" y="24449"/>
                </a:lnTo>
                <a:lnTo>
                  <a:pt x="37721" y="23920"/>
                </a:lnTo>
                <a:lnTo>
                  <a:pt x="42928" y="23567"/>
                </a:lnTo>
                <a:lnTo>
                  <a:pt x="47668" y="23331"/>
                </a:lnTo>
                <a:lnTo>
                  <a:pt x="78612" y="23000"/>
                </a:lnTo>
                <a:lnTo>
                  <a:pt x="150761" y="22873"/>
                </a:lnTo>
                <a:lnTo>
                  <a:pt x="162737" y="21599"/>
                </a:lnTo>
                <a:lnTo>
                  <a:pt x="171991" y="19479"/>
                </a:lnTo>
                <a:lnTo>
                  <a:pt x="179431" y="16796"/>
                </a:lnTo>
                <a:lnTo>
                  <a:pt x="186930" y="15008"/>
                </a:lnTo>
                <a:lnTo>
                  <a:pt x="194470" y="13815"/>
                </a:lnTo>
                <a:lnTo>
                  <a:pt x="202037" y="13020"/>
                </a:lnTo>
                <a:lnTo>
                  <a:pt x="208351" y="11220"/>
                </a:lnTo>
                <a:lnTo>
                  <a:pt x="213831" y="8751"/>
                </a:lnTo>
                <a:lnTo>
                  <a:pt x="21716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"/>
          <p:cNvSpPr/>
          <p:nvPr/>
        </p:nvSpPr>
        <p:spPr>
          <a:xfrm>
            <a:off x="3662537" y="4880609"/>
            <a:ext cx="52214" cy="262892"/>
          </a:xfrm>
          <a:custGeom>
            <a:avLst/>
            <a:gdLst/>
            <a:ahLst/>
            <a:cxnLst/>
            <a:rect l="0" t="0" r="0" b="0"/>
            <a:pathLst>
              <a:path w="52214" h="262892">
                <a:moveTo>
                  <a:pt x="17922" y="0"/>
                </a:moveTo>
                <a:lnTo>
                  <a:pt x="17922" y="12136"/>
                </a:lnTo>
                <a:lnTo>
                  <a:pt x="16653" y="20791"/>
                </a:lnTo>
                <a:lnTo>
                  <a:pt x="14536" y="31641"/>
                </a:lnTo>
                <a:lnTo>
                  <a:pt x="11855" y="43954"/>
                </a:lnTo>
                <a:lnTo>
                  <a:pt x="10067" y="55973"/>
                </a:lnTo>
                <a:lnTo>
                  <a:pt x="8876" y="67795"/>
                </a:lnTo>
                <a:lnTo>
                  <a:pt x="8081" y="79487"/>
                </a:lnTo>
                <a:lnTo>
                  <a:pt x="7199" y="99251"/>
                </a:lnTo>
                <a:lnTo>
                  <a:pt x="6963" y="108077"/>
                </a:lnTo>
                <a:lnTo>
                  <a:pt x="5536" y="116502"/>
                </a:lnTo>
                <a:lnTo>
                  <a:pt x="3315" y="124658"/>
                </a:lnTo>
                <a:lnTo>
                  <a:pt x="564" y="132636"/>
                </a:lnTo>
                <a:lnTo>
                  <a:pt x="0" y="139224"/>
                </a:lnTo>
                <a:lnTo>
                  <a:pt x="894" y="144886"/>
                </a:lnTo>
                <a:lnTo>
                  <a:pt x="2760" y="149931"/>
                </a:lnTo>
                <a:lnTo>
                  <a:pt x="4005" y="154564"/>
                </a:lnTo>
                <a:lnTo>
                  <a:pt x="4834" y="158923"/>
                </a:lnTo>
                <a:lnTo>
                  <a:pt x="5387" y="163099"/>
                </a:lnTo>
                <a:lnTo>
                  <a:pt x="5755" y="168423"/>
                </a:lnTo>
                <a:lnTo>
                  <a:pt x="6001" y="174512"/>
                </a:lnTo>
                <a:lnTo>
                  <a:pt x="6165" y="181111"/>
                </a:lnTo>
                <a:lnTo>
                  <a:pt x="7544" y="186781"/>
                </a:lnTo>
                <a:lnTo>
                  <a:pt x="9734" y="191831"/>
                </a:lnTo>
                <a:lnTo>
                  <a:pt x="12463" y="196467"/>
                </a:lnTo>
                <a:lnTo>
                  <a:pt x="14283" y="200828"/>
                </a:lnTo>
                <a:lnTo>
                  <a:pt x="15496" y="205006"/>
                </a:lnTo>
                <a:lnTo>
                  <a:pt x="16305" y="209061"/>
                </a:lnTo>
                <a:lnTo>
                  <a:pt x="18114" y="214304"/>
                </a:lnTo>
                <a:lnTo>
                  <a:pt x="20590" y="220339"/>
                </a:lnTo>
                <a:lnTo>
                  <a:pt x="23511" y="226903"/>
                </a:lnTo>
                <a:lnTo>
                  <a:pt x="25458" y="233819"/>
                </a:lnTo>
                <a:lnTo>
                  <a:pt x="26756" y="240969"/>
                </a:lnTo>
                <a:lnTo>
                  <a:pt x="27622" y="248276"/>
                </a:lnTo>
                <a:lnTo>
                  <a:pt x="29469" y="253148"/>
                </a:lnTo>
                <a:lnTo>
                  <a:pt x="31970" y="256396"/>
                </a:lnTo>
                <a:lnTo>
                  <a:pt x="39042" y="261607"/>
                </a:lnTo>
                <a:lnTo>
                  <a:pt x="40892" y="262035"/>
                </a:lnTo>
                <a:lnTo>
                  <a:pt x="43396" y="262320"/>
                </a:lnTo>
                <a:lnTo>
                  <a:pt x="52213" y="2628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"/>
          <p:cNvSpPr/>
          <p:nvPr/>
        </p:nvSpPr>
        <p:spPr>
          <a:xfrm>
            <a:off x="3886200" y="4910169"/>
            <a:ext cx="411480" cy="415498"/>
          </a:xfrm>
          <a:custGeom>
            <a:avLst/>
            <a:gdLst/>
            <a:ahLst/>
            <a:cxnLst/>
            <a:rect l="0" t="0" r="0" b="0"/>
            <a:pathLst>
              <a:path w="411480" h="415498">
                <a:moveTo>
                  <a:pt x="0" y="27590"/>
                </a:moveTo>
                <a:lnTo>
                  <a:pt x="6067" y="27590"/>
                </a:lnTo>
                <a:lnTo>
                  <a:pt x="7855" y="28860"/>
                </a:lnTo>
                <a:lnTo>
                  <a:pt x="9046" y="30977"/>
                </a:lnTo>
                <a:lnTo>
                  <a:pt x="9841" y="33658"/>
                </a:lnTo>
                <a:lnTo>
                  <a:pt x="7337" y="43411"/>
                </a:lnTo>
                <a:lnTo>
                  <a:pt x="3261" y="54942"/>
                </a:lnTo>
                <a:lnTo>
                  <a:pt x="1449" y="64300"/>
                </a:lnTo>
                <a:lnTo>
                  <a:pt x="2236" y="68574"/>
                </a:lnTo>
                <a:lnTo>
                  <a:pt x="6496" y="76709"/>
                </a:lnTo>
                <a:lnTo>
                  <a:pt x="9237" y="87944"/>
                </a:lnTo>
                <a:lnTo>
                  <a:pt x="10455" y="100134"/>
                </a:lnTo>
                <a:lnTo>
                  <a:pt x="10997" y="109785"/>
                </a:lnTo>
                <a:lnTo>
                  <a:pt x="14624" y="121695"/>
                </a:lnTo>
                <a:lnTo>
                  <a:pt x="20469" y="134185"/>
                </a:lnTo>
                <a:lnTo>
                  <a:pt x="27301" y="143969"/>
                </a:lnTo>
                <a:lnTo>
                  <a:pt x="30900" y="147086"/>
                </a:lnTo>
                <a:lnTo>
                  <a:pt x="34570" y="149164"/>
                </a:lnTo>
                <a:lnTo>
                  <a:pt x="44574" y="152744"/>
                </a:lnTo>
                <a:lnTo>
                  <a:pt x="61721" y="158567"/>
                </a:lnTo>
                <a:lnTo>
                  <a:pt x="70357" y="160628"/>
                </a:lnTo>
                <a:lnTo>
                  <a:pt x="78654" y="162002"/>
                </a:lnTo>
                <a:lnTo>
                  <a:pt x="86726" y="162919"/>
                </a:lnTo>
                <a:lnTo>
                  <a:pt x="99081" y="163936"/>
                </a:lnTo>
                <a:lnTo>
                  <a:pt x="104154" y="164208"/>
                </a:lnTo>
                <a:lnTo>
                  <a:pt x="108806" y="163119"/>
                </a:lnTo>
                <a:lnTo>
                  <a:pt x="121421" y="156788"/>
                </a:lnTo>
                <a:lnTo>
                  <a:pt x="129318" y="154861"/>
                </a:lnTo>
                <a:lnTo>
                  <a:pt x="140448" y="150619"/>
                </a:lnTo>
                <a:lnTo>
                  <a:pt x="146972" y="147709"/>
                </a:lnTo>
                <a:lnTo>
                  <a:pt x="155131" y="143230"/>
                </a:lnTo>
                <a:lnTo>
                  <a:pt x="164381" y="137703"/>
                </a:lnTo>
                <a:lnTo>
                  <a:pt x="174357" y="131479"/>
                </a:lnTo>
                <a:lnTo>
                  <a:pt x="182278" y="124790"/>
                </a:lnTo>
                <a:lnTo>
                  <a:pt x="188828" y="117790"/>
                </a:lnTo>
                <a:lnTo>
                  <a:pt x="194466" y="110583"/>
                </a:lnTo>
                <a:lnTo>
                  <a:pt x="199494" y="103239"/>
                </a:lnTo>
                <a:lnTo>
                  <a:pt x="204115" y="95803"/>
                </a:lnTo>
                <a:lnTo>
                  <a:pt x="208467" y="88306"/>
                </a:lnTo>
                <a:lnTo>
                  <a:pt x="216689" y="73202"/>
                </a:lnTo>
                <a:lnTo>
                  <a:pt x="232314" y="42809"/>
                </a:lnTo>
                <a:lnTo>
                  <a:pt x="234886" y="35196"/>
                </a:lnTo>
                <a:lnTo>
                  <a:pt x="236601" y="27581"/>
                </a:lnTo>
                <a:lnTo>
                  <a:pt x="239352" y="9244"/>
                </a:lnTo>
                <a:lnTo>
                  <a:pt x="239829" y="0"/>
                </a:lnTo>
                <a:lnTo>
                  <a:pt x="239896" y="307"/>
                </a:lnTo>
                <a:lnTo>
                  <a:pt x="240012" y="19639"/>
                </a:lnTo>
                <a:lnTo>
                  <a:pt x="241288" y="28639"/>
                </a:lnTo>
                <a:lnTo>
                  <a:pt x="246092" y="55574"/>
                </a:lnTo>
                <a:lnTo>
                  <a:pt x="249151" y="69106"/>
                </a:lnTo>
                <a:lnTo>
                  <a:pt x="252460" y="81937"/>
                </a:lnTo>
                <a:lnTo>
                  <a:pt x="255937" y="94302"/>
                </a:lnTo>
                <a:lnTo>
                  <a:pt x="258254" y="105085"/>
                </a:lnTo>
                <a:lnTo>
                  <a:pt x="259800" y="114813"/>
                </a:lnTo>
                <a:lnTo>
                  <a:pt x="260829" y="123839"/>
                </a:lnTo>
                <a:lnTo>
                  <a:pt x="264056" y="140016"/>
                </a:lnTo>
                <a:lnTo>
                  <a:pt x="274415" y="185084"/>
                </a:lnTo>
                <a:lnTo>
                  <a:pt x="278193" y="203706"/>
                </a:lnTo>
                <a:lnTo>
                  <a:pt x="280712" y="218661"/>
                </a:lnTo>
                <a:lnTo>
                  <a:pt x="282391" y="231171"/>
                </a:lnTo>
                <a:lnTo>
                  <a:pt x="282241" y="242051"/>
                </a:lnTo>
                <a:lnTo>
                  <a:pt x="280870" y="251844"/>
                </a:lnTo>
                <a:lnTo>
                  <a:pt x="278687" y="260913"/>
                </a:lnTo>
                <a:lnTo>
                  <a:pt x="275961" y="274578"/>
                </a:lnTo>
                <a:lnTo>
                  <a:pt x="269546" y="310083"/>
                </a:lnTo>
                <a:lnTo>
                  <a:pt x="264787" y="326409"/>
                </a:lnTo>
                <a:lnTo>
                  <a:pt x="259074" y="341103"/>
                </a:lnTo>
                <a:lnTo>
                  <a:pt x="252726" y="354708"/>
                </a:lnTo>
                <a:lnTo>
                  <a:pt x="247224" y="365049"/>
                </a:lnTo>
                <a:lnTo>
                  <a:pt x="242286" y="373213"/>
                </a:lnTo>
                <a:lnTo>
                  <a:pt x="233412" y="385670"/>
                </a:lnTo>
                <a:lnTo>
                  <a:pt x="225235" y="395440"/>
                </a:lnTo>
                <a:lnTo>
                  <a:pt x="218737" y="399824"/>
                </a:lnTo>
                <a:lnTo>
                  <a:pt x="210594" y="404016"/>
                </a:lnTo>
                <a:lnTo>
                  <a:pt x="201356" y="408081"/>
                </a:lnTo>
                <a:lnTo>
                  <a:pt x="193927" y="410791"/>
                </a:lnTo>
                <a:lnTo>
                  <a:pt x="182286" y="413801"/>
                </a:lnTo>
                <a:lnTo>
                  <a:pt x="172879" y="415140"/>
                </a:lnTo>
                <a:lnTo>
                  <a:pt x="168593" y="415497"/>
                </a:lnTo>
                <a:lnTo>
                  <a:pt x="164465" y="414464"/>
                </a:lnTo>
                <a:lnTo>
                  <a:pt x="156492" y="409931"/>
                </a:lnTo>
                <a:lnTo>
                  <a:pt x="145329" y="407070"/>
                </a:lnTo>
                <a:lnTo>
                  <a:pt x="138795" y="406307"/>
                </a:lnTo>
                <a:lnTo>
                  <a:pt x="133170" y="404528"/>
                </a:lnTo>
                <a:lnTo>
                  <a:pt x="123533" y="399165"/>
                </a:lnTo>
                <a:lnTo>
                  <a:pt x="110968" y="389005"/>
                </a:lnTo>
                <a:lnTo>
                  <a:pt x="103082" y="378296"/>
                </a:lnTo>
                <a:lnTo>
                  <a:pt x="99201" y="371884"/>
                </a:lnTo>
                <a:lnTo>
                  <a:pt x="96614" y="365069"/>
                </a:lnTo>
                <a:lnTo>
                  <a:pt x="94889" y="357986"/>
                </a:lnTo>
                <a:lnTo>
                  <a:pt x="93739" y="350724"/>
                </a:lnTo>
                <a:lnTo>
                  <a:pt x="89075" y="339269"/>
                </a:lnTo>
                <a:lnTo>
                  <a:pt x="82768" y="328674"/>
                </a:lnTo>
                <a:lnTo>
                  <a:pt x="75733" y="315499"/>
                </a:lnTo>
                <a:lnTo>
                  <a:pt x="73348" y="308429"/>
                </a:lnTo>
                <a:lnTo>
                  <a:pt x="71759" y="301176"/>
                </a:lnTo>
                <a:lnTo>
                  <a:pt x="70699" y="293801"/>
                </a:lnTo>
                <a:lnTo>
                  <a:pt x="69522" y="282220"/>
                </a:lnTo>
                <a:lnTo>
                  <a:pt x="69207" y="277353"/>
                </a:lnTo>
                <a:lnTo>
                  <a:pt x="72245" y="265173"/>
                </a:lnTo>
                <a:lnTo>
                  <a:pt x="76559" y="252563"/>
                </a:lnTo>
                <a:lnTo>
                  <a:pt x="78476" y="242725"/>
                </a:lnTo>
                <a:lnTo>
                  <a:pt x="81527" y="238323"/>
                </a:lnTo>
                <a:lnTo>
                  <a:pt x="91691" y="230046"/>
                </a:lnTo>
                <a:lnTo>
                  <a:pt x="101288" y="222134"/>
                </a:lnTo>
                <a:lnTo>
                  <a:pt x="105625" y="218246"/>
                </a:lnTo>
                <a:lnTo>
                  <a:pt x="109787" y="215654"/>
                </a:lnTo>
                <a:lnTo>
                  <a:pt x="117797" y="212774"/>
                </a:lnTo>
                <a:lnTo>
                  <a:pt x="128977" y="211495"/>
                </a:lnTo>
                <a:lnTo>
                  <a:pt x="135515" y="211153"/>
                </a:lnTo>
                <a:lnTo>
                  <a:pt x="149552" y="210774"/>
                </a:lnTo>
                <a:lnTo>
                  <a:pt x="185327" y="210530"/>
                </a:lnTo>
                <a:lnTo>
                  <a:pt x="197211" y="213050"/>
                </a:lnTo>
                <a:lnTo>
                  <a:pt x="210214" y="217271"/>
                </a:lnTo>
                <a:lnTo>
                  <a:pt x="223963" y="222624"/>
                </a:lnTo>
                <a:lnTo>
                  <a:pt x="236938" y="226193"/>
                </a:lnTo>
                <a:lnTo>
                  <a:pt x="249399" y="228572"/>
                </a:lnTo>
                <a:lnTo>
                  <a:pt x="261516" y="230158"/>
                </a:lnTo>
                <a:lnTo>
                  <a:pt x="272134" y="232486"/>
                </a:lnTo>
                <a:lnTo>
                  <a:pt x="281752" y="235307"/>
                </a:lnTo>
                <a:lnTo>
                  <a:pt x="290705" y="238458"/>
                </a:lnTo>
                <a:lnTo>
                  <a:pt x="299213" y="241829"/>
                </a:lnTo>
                <a:lnTo>
                  <a:pt x="307425" y="245346"/>
                </a:lnTo>
                <a:lnTo>
                  <a:pt x="315440" y="248961"/>
                </a:lnTo>
                <a:lnTo>
                  <a:pt x="327133" y="252641"/>
                </a:lnTo>
                <a:lnTo>
                  <a:pt x="341279" y="256364"/>
                </a:lnTo>
                <a:lnTo>
                  <a:pt x="357059" y="260116"/>
                </a:lnTo>
                <a:lnTo>
                  <a:pt x="368849" y="262617"/>
                </a:lnTo>
                <a:lnTo>
                  <a:pt x="377979" y="264285"/>
                </a:lnTo>
                <a:lnTo>
                  <a:pt x="395690" y="266962"/>
                </a:lnTo>
                <a:lnTo>
                  <a:pt x="398413" y="265911"/>
                </a:lnTo>
                <a:lnTo>
                  <a:pt x="404826" y="261357"/>
                </a:lnTo>
                <a:lnTo>
                  <a:pt x="407044" y="258365"/>
                </a:lnTo>
                <a:lnTo>
                  <a:pt x="408522" y="255100"/>
                </a:lnTo>
                <a:lnTo>
                  <a:pt x="411479" y="2447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"/>
          <p:cNvSpPr/>
          <p:nvPr/>
        </p:nvSpPr>
        <p:spPr>
          <a:xfrm>
            <a:off x="4194809" y="4674869"/>
            <a:ext cx="224729" cy="594361"/>
          </a:xfrm>
          <a:custGeom>
            <a:avLst/>
            <a:gdLst/>
            <a:ahLst/>
            <a:cxnLst/>
            <a:rect l="0" t="0" r="0" b="0"/>
            <a:pathLst>
              <a:path w="224729" h="594361">
                <a:moveTo>
                  <a:pt x="0" y="0"/>
                </a:moveTo>
                <a:lnTo>
                  <a:pt x="18204" y="6068"/>
                </a:lnTo>
                <a:lnTo>
                  <a:pt x="24836" y="9126"/>
                </a:lnTo>
                <a:lnTo>
                  <a:pt x="30528" y="12434"/>
                </a:lnTo>
                <a:lnTo>
                  <a:pt x="35592" y="15910"/>
                </a:lnTo>
                <a:lnTo>
                  <a:pt x="42778" y="22036"/>
                </a:lnTo>
                <a:lnTo>
                  <a:pt x="51379" y="29931"/>
                </a:lnTo>
                <a:lnTo>
                  <a:pt x="78301" y="55859"/>
                </a:lnTo>
                <a:lnTo>
                  <a:pt x="86490" y="63909"/>
                </a:lnTo>
                <a:lnTo>
                  <a:pt x="93221" y="73086"/>
                </a:lnTo>
                <a:lnTo>
                  <a:pt x="98977" y="83015"/>
                </a:lnTo>
                <a:lnTo>
                  <a:pt x="104085" y="93443"/>
                </a:lnTo>
                <a:lnTo>
                  <a:pt x="110030" y="104205"/>
                </a:lnTo>
                <a:lnTo>
                  <a:pt x="116534" y="115190"/>
                </a:lnTo>
                <a:lnTo>
                  <a:pt x="130533" y="137556"/>
                </a:lnTo>
                <a:lnTo>
                  <a:pt x="145222" y="160196"/>
                </a:lnTo>
                <a:lnTo>
                  <a:pt x="152695" y="172838"/>
                </a:lnTo>
                <a:lnTo>
                  <a:pt x="160217" y="186345"/>
                </a:lnTo>
                <a:lnTo>
                  <a:pt x="167771" y="200430"/>
                </a:lnTo>
                <a:lnTo>
                  <a:pt x="174078" y="213630"/>
                </a:lnTo>
                <a:lnTo>
                  <a:pt x="179552" y="226240"/>
                </a:lnTo>
                <a:lnTo>
                  <a:pt x="184472" y="238457"/>
                </a:lnTo>
                <a:lnTo>
                  <a:pt x="189021" y="251681"/>
                </a:lnTo>
                <a:lnTo>
                  <a:pt x="193325" y="265578"/>
                </a:lnTo>
                <a:lnTo>
                  <a:pt x="215424" y="342585"/>
                </a:lnTo>
                <a:lnTo>
                  <a:pt x="219816" y="364280"/>
                </a:lnTo>
                <a:lnTo>
                  <a:pt x="222744" y="385093"/>
                </a:lnTo>
                <a:lnTo>
                  <a:pt x="224696" y="405319"/>
                </a:lnTo>
                <a:lnTo>
                  <a:pt x="224728" y="422613"/>
                </a:lnTo>
                <a:lnTo>
                  <a:pt x="223479" y="437952"/>
                </a:lnTo>
                <a:lnTo>
                  <a:pt x="221376" y="451988"/>
                </a:lnTo>
                <a:lnTo>
                  <a:pt x="218704" y="463885"/>
                </a:lnTo>
                <a:lnTo>
                  <a:pt x="215653" y="474357"/>
                </a:lnTo>
                <a:lnTo>
                  <a:pt x="208876" y="492765"/>
                </a:lnTo>
                <a:lnTo>
                  <a:pt x="205291" y="501231"/>
                </a:lnTo>
                <a:lnTo>
                  <a:pt x="201631" y="509414"/>
                </a:lnTo>
                <a:lnTo>
                  <a:pt x="197921" y="516140"/>
                </a:lnTo>
                <a:lnTo>
                  <a:pt x="194177" y="521893"/>
                </a:lnTo>
                <a:lnTo>
                  <a:pt x="190412" y="526999"/>
                </a:lnTo>
                <a:lnTo>
                  <a:pt x="186631" y="531673"/>
                </a:lnTo>
                <a:lnTo>
                  <a:pt x="182841" y="536059"/>
                </a:lnTo>
                <a:lnTo>
                  <a:pt x="179044" y="540253"/>
                </a:lnTo>
                <a:lnTo>
                  <a:pt x="172703" y="545589"/>
                </a:lnTo>
                <a:lnTo>
                  <a:pt x="164666" y="551686"/>
                </a:lnTo>
                <a:lnTo>
                  <a:pt x="155497" y="558291"/>
                </a:lnTo>
                <a:lnTo>
                  <a:pt x="148115" y="563964"/>
                </a:lnTo>
                <a:lnTo>
                  <a:pt x="141923" y="569016"/>
                </a:lnTo>
                <a:lnTo>
                  <a:pt x="136526" y="573654"/>
                </a:lnTo>
                <a:lnTo>
                  <a:pt x="130388" y="576746"/>
                </a:lnTo>
                <a:lnTo>
                  <a:pt x="123755" y="578808"/>
                </a:lnTo>
                <a:lnTo>
                  <a:pt x="116794" y="580182"/>
                </a:lnTo>
                <a:lnTo>
                  <a:pt x="110882" y="581098"/>
                </a:lnTo>
                <a:lnTo>
                  <a:pt x="105672" y="581709"/>
                </a:lnTo>
                <a:lnTo>
                  <a:pt x="100928" y="582116"/>
                </a:lnTo>
                <a:lnTo>
                  <a:pt x="97766" y="583657"/>
                </a:lnTo>
                <a:lnTo>
                  <a:pt x="95657" y="585955"/>
                </a:lnTo>
                <a:lnTo>
                  <a:pt x="91441" y="5943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0"/>
          <p:cNvSpPr/>
          <p:nvPr/>
        </p:nvSpPr>
        <p:spPr>
          <a:xfrm>
            <a:off x="5967143" y="2114596"/>
            <a:ext cx="2136198" cy="2285894"/>
          </a:xfrm>
          <a:custGeom>
            <a:avLst/>
            <a:gdLst/>
            <a:ahLst/>
            <a:cxnLst/>
            <a:rect l="0" t="0" r="0" b="0"/>
            <a:pathLst>
              <a:path w="2136198" h="2285894">
                <a:moveTo>
                  <a:pt x="890857" y="22814"/>
                </a:moveTo>
                <a:lnTo>
                  <a:pt x="814539" y="22814"/>
                </a:lnTo>
                <a:lnTo>
                  <a:pt x="799364" y="26200"/>
                </a:lnTo>
                <a:lnTo>
                  <a:pt x="736233" y="49682"/>
                </a:lnTo>
                <a:lnTo>
                  <a:pt x="696625" y="66033"/>
                </a:lnTo>
                <a:lnTo>
                  <a:pt x="638233" y="105813"/>
                </a:lnTo>
                <a:lnTo>
                  <a:pt x="582093" y="134951"/>
                </a:lnTo>
                <a:lnTo>
                  <a:pt x="523640" y="168787"/>
                </a:lnTo>
                <a:lnTo>
                  <a:pt x="460744" y="215337"/>
                </a:lnTo>
                <a:lnTo>
                  <a:pt x="424749" y="243405"/>
                </a:lnTo>
                <a:lnTo>
                  <a:pt x="364127" y="301009"/>
                </a:lnTo>
                <a:lnTo>
                  <a:pt x="297683" y="366054"/>
                </a:lnTo>
                <a:lnTo>
                  <a:pt x="247405" y="434323"/>
                </a:lnTo>
                <a:lnTo>
                  <a:pt x="202857" y="497515"/>
                </a:lnTo>
                <a:lnTo>
                  <a:pt x="164047" y="559847"/>
                </a:lnTo>
                <a:lnTo>
                  <a:pt x="132510" y="616416"/>
                </a:lnTo>
                <a:lnTo>
                  <a:pt x="105683" y="684851"/>
                </a:lnTo>
                <a:lnTo>
                  <a:pt x="79515" y="750962"/>
                </a:lnTo>
                <a:lnTo>
                  <a:pt x="61321" y="809497"/>
                </a:lnTo>
                <a:lnTo>
                  <a:pt x="31690" y="922809"/>
                </a:lnTo>
                <a:lnTo>
                  <a:pt x="14930" y="987943"/>
                </a:lnTo>
                <a:lnTo>
                  <a:pt x="4508" y="1033101"/>
                </a:lnTo>
                <a:lnTo>
                  <a:pt x="1624" y="1081007"/>
                </a:lnTo>
                <a:lnTo>
                  <a:pt x="342" y="1136165"/>
                </a:lnTo>
                <a:lnTo>
                  <a:pt x="0" y="1165098"/>
                </a:lnTo>
                <a:lnTo>
                  <a:pt x="13167" y="1227725"/>
                </a:lnTo>
                <a:lnTo>
                  <a:pt x="30873" y="1287310"/>
                </a:lnTo>
                <a:lnTo>
                  <a:pt x="49239" y="1383728"/>
                </a:lnTo>
                <a:lnTo>
                  <a:pt x="65434" y="1452228"/>
                </a:lnTo>
                <a:lnTo>
                  <a:pt x="99056" y="1587510"/>
                </a:lnTo>
                <a:lnTo>
                  <a:pt x="120692" y="1657187"/>
                </a:lnTo>
                <a:lnTo>
                  <a:pt x="144701" y="1724562"/>
                </a:lnTo>
                <a:lnTo>
                  <a:pt x="173768" y="1783912"/>
                </a:lnTo>
                <a:lnTo>
                  <a:pt x="203406" y="1826897"/>
                </a:lnTo>
                <a:lnTo>
                  <a:pt x="223900" y="1869972"/>
                </a:lnTo>
                <a:lnTo>
                  <a:pt x="268545" y="1931031"/>
                </a:lnTo>
                <a:lnTo>
                  <a:pt x="334898" y="2006789"/>
                </a:lnTo>
                <a:lnTo>
                  <a:pt x="355474" y="2031071"/>
                </a:lnTo>
                <a:lnTo>
                  <a:pt x="411037" y="2075451"/>
                </a:lnTo>
                <a:lnTo>
                  <a:pt x="467978" y="2123425"/>
                </a:lnTo>
                <a:lnTo>
                  <a:pt x="525101" y="2163703"/>
                </a:lnTo>
                <a:lnTo>
                  <a:pt x="570817" y="2191062"/>
                </a:lnTo>
                <a:lnTo>
                  <a:pt x="631777" y="2222234"/>
                </a:lnTo>
                <a:lnTo>
                  <a:pt x="687092" y="2243085"/>
                </a:lnTo>
                <a:lnTo>
                  <a:pt x="798527" y="2278147"/>
                </a:lnTo>
                <a:lnTo>
                  <a:pt x="852816" y="2284412"/>
                </a:lnTo>
                <a:lnTo>
                  <a:pt x="918479" y="2285649"/>
                </a:lnTo>
                <a:lnTo>
                  <a:pt x="997066" y="2285893"/>
                </a:lnTo>
                <a:lnTo>
                  <a:pt x="1073674" y="2276899"/>
                </a:lnTo>
                <a:lnTo>
                  <a:pt x="1134684" y="2268925"/>
                </a:lnTo>
                <a:lnTo>
                  <a:pt x="1195654" y="2256390"/>
                </a:lnTo>
                <a:lnTo>
                  <a:pt x="1256616" y="2249210"/>
                </a:lnTo>
                <a:lnTo>
                  <a:pt x="1285826" y="2241683"/>
                </a:lnTo>
                <a:lnTo>
                  <a:pt x="1339010" y="2219541"/>
                </a:lnTo>
                <a:lnTo>
                  <a:pt x="1398057" y="2196494"/>
                </a:lnTo>
                <a:lnTo>
                  <a:pt x="1479227" y="2152443"/>
                </a:lnTo>
                <a:lnTo>
                  <a:pt x="1535935" y="2117560"/>
                </a:lnTo>
                <a:lnTo>
                  <a:pt x="1595989" y="2077243"/>
                </a:lnTo>
                <a:lnTo>
                  <a:pt x="1658086" y="2027133"/>
                </a:lnTo>
                <a:lnTo>
                  <a:pt x="1712120" y="1981936"/>
                </a:lnTo>
                <a:lnTo>
                  <a:pt x="1770743" y="1920798"/>
                </a:lnTo>
                <a:lnTo>
                  <a:pt x="1803920" y="1884812"/>
                </a:lnTo>
                <a:lnTo>
                  <a:pt x="1852077" y="1821012"/>
                </a:lnTo>
                <a:lnTo>
                  <a:pt x="1905066" y="1754493"/>
                </a:lnTo>
                <a:lnTo>
                  <a:pt x="1956346" y="1676643"/>
                </a:lnTo>
                <a:lnTo>
                  <a:pt x="2006737" y="1591007"/>
                </a:lnTo>
                <a:lnTo>
                  <a:pt x="2041841" y="1522827"/>
                </a:lnTo>
                <a:lnTo>
                  <a:pt x="2071738" y="1462077"/>
                </a:lnTo>
                <a:lnTo>
                  <a:pt x="2094286" y="1396049"/>
                </a:lnTo>
                <a:lnTo>
                  <a:pt x="2106089" y="1336337"/>
                </a:lnTo>
                <a:lnTo>
                  <a:pt x="2120185" y="1267936"/>
                </a:lnTo>
                <a:lnTo>
                  <a:pt x="2125052" y="1204256"/>
                </a:lnTo>
                <a:lnTo>
                  <a:pt x="2134044" y="1142645"/>
                </a:lnTo>
                <a:lnTo>
                  <a:pt x="2136197" y="1088000"/>
                </a:lnTo>
                <a:lnTo>
                  <a:pt x="2127610" y="1025556"/>
                </a:lnTo>
                <a:lnTo>
                  <a:pt x="2124332" y="961171"/>
                </a:lnTo>
                <a:lnTo>
                  <a:pt x="2109536" y="901023"/>
                </a:lnTo>
                <a:lnTo>
                  <a:pt x="2086337" y="833781"/>
                </a:lnTo>
                <a:lnTo>
                  <a:pt x="2062106" y="775757"/>
                </a:lnTo>
                <a:lnTo>
                  <a:pt x="2037107" y="709930"/>
                </a:lnTo>
                <a:lnTo>
                  <a:pt x="2003227" y="640149"/>
                </a:lnTo>
                <a:lnTo>
                  <a:pt x="1958579" y="568924"/>
                </a:lnTo>
                <a:lnTo>
                  <a:pt x="1893705" y="487448"/>
                </a:lnTo>
                <a:lnTo>
                  <a:pt x="1853772" y="427342"/>
                </a:lnTo>
                <a:lnTo>
                  <a:pt x="1835710" y="403264"/>
                </a:lnTo>
                <a:lnTo>
                  <a:pt x="1771745" y="339881"/>
                </a:lnTo>
                <a:lnTo>
                  <a:pt x="1763866" y="329442"/>
                </a:lnTo>
                <a:lnTo>
                  <a:pt x="1744950" y="314456"/>
                </a:lnTo>
                <a:lnTo>
                  <a:pt x="1725114" y="302292"/>
                </a:lnTo>
                <a:lnTo>
                  <a:pt x="1659265" y="251269"/>
                </a:lnTo>
                <a:lnTo>
                  <a:pt x="1607243" y="212024"/>
                </a:lnTo>
                <a:lnTo>
                  <a:pt x="1550290" y="177170"/>
                </a:lnTo>
                <a:lnTo>
                  <a:pt x="1493645" y="143988"/>
                </a:lnTo>
                <a:lnTo>
                  <a:pt x="1432742" y="117493"/>
                </a:lnTo>
                <a:lnTo>
                  <a:pt x="1368992" y="95630"/>
                </a:lnTo>
                <a:lnTo>
                  <a:pt x="1307225" y="80048"/>
                </a:lnTo>
                <a:lnTo>
                  <a:pt x="1269495" y="71945"/>
                </a:lnTo>
                <a:lnTo>
                  <a:pt x="1247100" y="68780"/>
                </a:lnTo>
                <a:lnTo>
                  <a:pt x="1212028" y="56399"/>
                </a:lnTo>
                <a:lnTo>
                  <a:pt x="1204030" y="52824"/>
                </a:lnTo>
                <a:lnTo>
                  <a:pt x="1138165" y="41725"/>
                </a:lnTo>
                <a:lnTo>
                  <a:pt x="1072305" y="26596"/>
                </a:lnTo>
                <a:lnTo>
                  <a:pt x="1008119" y="14765"/>
                </a:lnTo>
                <a:lnTo>
                  <a:pt x="991233" y="11616"/>
                </a:lnTo>
                <a:lnTo>
                  <a:pt x="958058" y="1740"/>
                </a:lnTo>
                <a:lnTo>
                  <a:pt x="897585" y="23"/>
                </a:lnTo>
                <a:lnTo>
                  <a:pt x="880102" y="0"/>
                </a:lnTo>
                <a:lnTo>
                  <a:pt x="865906" y="2524"/>
                </a:lnTo>
                <a:lnTo>
                  <a:pt x="799416" y="342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"/>
          <p:cNvSpPr/>
          <p:nvPr/>
        </p:nvSpPr>
        <p:spPr>
          <a:xfrm>
            <a:off x="5726429" y="1680371"/>
            <a:ext cx="2640276" cy="3691730"/>
          </a:xfrm>
          <a:custGeom>
            <a:avLst/>
            <a:gdLst/>
            <a:ahLst/>
            <a:cxnLst/>
            <a:rect l="0" t="0" r="0" b="0"/>
            <a:pathLst>
              <a:path w="2640276" h="3691730">
                <a:moveTo>
                  <a:pt x="0" y="3040218"/>
                </a:moveTo>
                <a:lnTo>
                  <a:pt x="9842" y="3020536"/>
                </a:lnTo>
                <a:lnTo>
                  <a:pt x="11642" y="3019477"/>
                </a:lnTo>
                <a:lnTo>
                  <a:pt x="17028" y="3018300"/>
                </a:lnTo>
                <a:lnTo>
                  <a:pt x="18972" y="3016716"/>
                </a:lnTo>
                <a:lnTo>
                  <a:pt x="20268" y="3014390"/>
                </a:lnTo>
                <a:lnTo>
                  <a:pt x="21132" y="3011570"/>
                </a:lnTo>
                <a:lnTo>
                  <a:pt x="22978" y="3009689"/>
                </a:lnTo>
                <a:lnTo>
                  <a:pt x="25479" y="3008436"/>
                </a:lnTo>
                <a:lnTo>
                  <a:pt x="28417" y="3007600"/>
                </a:lnTo>
                <a:lnTo>
                  <a:pt x="35066" y="3003285"/>
                </a:lnTo>
                <a:lnTo>
                  <a:pt x="61006" y="2979104"/>
                </a:lnTo>
                <a:lnTo>
                  <a:pt x="68601" y="2964797"/>
                </a:lnTo>
                <a:lnTo>
                  <a:pt x="72404" y="2955647"/>
                </a:lnTo>
                <a:lnTo>
                  <a:pt x="146759" y="2843814"/>
                </a:lnTo>
                <a:lnTo>
                  <a:pt x="196207" y="2753837"/>
                </a:lnTo>
                <a:lnTo>
                  <a:pt x="257663" y="2644127"/>
                </a:lnTo>
                <a:lnTo>
                  <a:pt x="312662" y="2538512"/>
                </a:lnTo>
                <a:lnTo>
                  <a:pt x="373873" y="2436135"/>
                </a:lnTo>
                <a:lnTo>
                  <a:pt x="430298" y="2333633"/>
                </a:lnTo>
                <a:lnTo>
                  <a:pt x="502473" y="2222293"/>
                </a:lnTo>
                <a:lnTo>
                  <a:pt x="573593" y="2110106"/>
                </a:lnTo>
                <a:lnTo>
                  <a:pt x="653975" y="1997687"/>
                </a:lnTo>
                <a:lnTo>
                  <a:pt x="718034" y="1898278"/>
                </a:lnTo>
                <a:lnTo>
                  <a:pt x="774576" y="1824191"/>
                </a:lnTo>
                <a:lnTo>
                  <a:pt x="783085" y="1805354"/>
                </a:lnTo>
                <a:lnTo>
                  <a:pt x="806900" y="1721404"/>
                </a:lnTo>
                <a:lnTo>
                  <a:pt x="829792" y="1683189"/>
                </a:lnTo>
                <a:lnTo>
                  <a:pt x="955758" y="1514753"/>
                </a:lnTo>
                <a:lnTo>
                  <a:pt x="1032677" y="1419706"/>
                </a:lnTo>
                <a:lnTo>
                  <a:pt x="1092034" y="1356957"/>
                </a:lnTo>
                <a:lnTo>
                  <a:pt x="1132792" y="1304514"/>
                </a:lnTo>
                <a:lnTo>
                  <a:pt x="1201098" y="1232630"/>
                </a:lnTo>
                <a:lnTo>
                  <a:pt x="1279241" y="1144868"/>
                </a:lnTo>
                <a:lnTo>
                  <a:pt x="1349325" y="1067752"/>
                </a:lnTo>
                <a:lnTo>
                  <a:pt x="1426052" y="989629"/>
                </a:lnTo>
                <a:lnTo>
                  <a:pt x="1498809" y="916641"/>
                </a:lnTo>
                <a:lnTo>
                  <a:pt x="1576484" y="839201"/>
                </a:lnTo>
                <a:lnTo>
                  <a:pt x="1644303" y="771195"/>
                </a:lnTo>
                <a:lnTo>
                  <a:pt x="1725836" y="696724"/>
                </a:lnTo>
                <a:lnTo>
                  <a:pt x="1805935" y="628679"/>
                </a:lnTo>
                <a:lnTo>
                  <a:pt x="1885950" y="562526"/>
                </a:lnTo>
                <a:lnTo>
                  <a:pt x="1907540" y="544562"/>
                </a:lnTo>
                <a:lnTo>
                  <a:pt x="1945484" y="505371"/>
                </a:lnTo>
                <a:lnTo>
                  <a:pt x="2011963" y="446806"/>
                </a:lnTo>
                <a:lnTo>
                  <a:pt x="2079117" y="386451"/>
                </a:lnTo>
                <a:lnTo>
                  <a:pt x="2160044" y="323621"/>
                </a:lnTo>
                <a:lnTo>
                  <a:pt x="2224127" y="276537"/>
                </a:lnTo>
                <a:lnTo>
                  <a:pt x="2295086" y="222700"/>
                </a:lnTo>
                <a:lnTo>
                  <a:pt x="2376346" y="168979"/>
                </a:lnTo>
                <a:lnTo>
                  <a:pt x="2399976" y="151131"/>
                </a:lnTo>
                <a:lnTo>
                  <a:pt x="2437088" y="128464"/>
                </a:lnTo>
                <a:lnTo>
                  <a:pt x="2453393" y="110199"/>
                </a:lnTo>
                <a:lnTo>
                  <a:pt x="2481014" y="92005"/>
                </a:lnTo>
                <a:lnTo>
                  <a:pt x="2499992" y="80064"/>
                </a:lnTo>
                <a:lnTo>
                  <a:pt x="2541322" y="51702"/>
                </a:lnTo>
                <a:lnTo>
                  <a:pt x="2603479" y="15572"/>
                </a:lnTo>
                <a:lnTo>
                  <a:pt x="2608143" y="14138"/>
                </a:lnTo>
                <a:lnTo>
                  <a:pt x="2611252" y="11911"/>
                </a:lnTo>
                <a:lnTo>
                  <a:pt x="2613325" y="9157"/>
                </a:lnTo>
                <a:lnTo>
                  <a:pt x="2614707" y="6051"/>
                </a:lnTo>
                <a:lnTo>
                  <a:pt x="2616898" y="3980"/>
                </a:lnTo>
                <a:lnTo>
                  <a:pt x="2619629" y="2599"/>
                </a:lnTo>
                <a:lnTo>
                  <a:pt x="2626050" y="1066"/>
                </a:lnTo>
                <a:lnTo>
                  <a:pt x="2638199" y="0"/>
                </a:lnTo>
                <a:lnTo>
                  <a:pt x="2638910" y="1216"/>
                </a:lnTo>
                <a:lnTo>
                  <a:pt x="2640144" y="9694"/>
                </a:lnTo>
                <a:lnTo>
                  <a:pt x="2640275" y="16870"/>
                </a:lnTo>
                <a:lnTo>
                  <a:pt x="2630484" y="47937"/>
                </a:lnTo>
                <a:lnTo>
                  <a:pt x="2617235" y="72510"/>
                </a:lnTo>
                <a:lnTo>
                  <a:pt x="2540941" y="183598"/>
                </a:lnTo>
                <a:lnTo>
                  <a:pt x="2472163" y="297067"/>
                </a:lnTo>
                <a:lnTo>
                  <a:pt x="2467259" y="308481"/>
                </a:lnTo>
                <a:lnTo>
                  <a:pt x="2394021" y="410050"/>
                </a:lnTo>
                <a:lnTo>
                  <a:pt x="2325071" y="518844"/>
                </a:lnTo>
                <a:lnTo>
                  <a:pt x="2277067" y="594365"/>
                </a:lnTo>
                <a:lnTo>
                  <a:pt x="2226150" y="682326"/>
                </a:lnTo>
                <a:lnTo>
                  <a:pt x="2158647" y="792540"/>
                </a:lnTo>
                <a:lnTo>
                  <a:pt x="2092239" y="896980"/>
                </a:lnTo>
                <a:lnTo>
                  <a:pt x="2030893" y="991957"/>
                </a:lnTo>
                <a:lnTo>
                  <a:pt x="1934695" y="1163119"/>
                </a:lnTo>
                <a:lnTo>
                  <a:pt x="1874919" y="1263917"/>
                </a:lnTo>
                <a:lnTo>
                  <a:pt x="1752982" y="1485392"/>
                </a:lnTo>
                <a:lnTo>
                  <a:pt x="1710013" y="1570675"/>
                </a:lnTo>
                <a:lnTo>
                  <a:pt x="1670273" y="1695478"/>
                </a:lnTo>
                <a:lnTo>
                  <a:pt x="1626742" y="1802429"/>
                </a:lnTo>
                <a:lnTo>
                  <a:pt x="1591132" y="1890299"/>
                </a:lnTo>
                <a:lnTo>
                  <a:pt x="1547137" y="1987879"/>
                </a:lnTo>
                <a:lnTo>
                  <a:pt x="1504206" y="2089117"/>
                </a:lnTo>
                <a:lnTo>
                  <a:pt x="1460057" y="2196464"/>
                </a:lnTo>
                <a:lnTo>
                  <a:pt x="1414623" y="2308971"/>
                </a:lnTo>
                <a:lnTo>
                  <a:pt x="1369489" y="2416967"/>
                </a:lnTo>
                <a:lnTo>
                  <a:pt x="1329992" y="2523192"/>
                </a:lnTo>
                <a:lnTo>
                  <a:pt x="1298246" y="2629891"/>
                </a:lnTo>
                <a:lnTo>
                  <a:pt x="1260984" y="2737122"/>
                </a:lnTo>
                <a:lnTo>
                  <a:pt x="1207017" y="2929930"/>
                </a:lnTo>
                <a:lnTo>
                  <a:pt x="1180031" y="3029836"/>
                </a:lnTo>
                <a:lnTo>
                  <a:pt x="1151906" y="3137331"/>
                </a:lnTo>
                <a:lnTo>
                  <a:pt x="1120922" y="3243070"/>
                </a:lnTo>
                <a:lnTo>
                  <a:pt x="1073834" y="3431199"/>
                </a:lnTo>
                <a:lnTo>
                  <a:pt x="1051806" y="3536682"/>
                </a:lnTo>
                <a:lnTo>
                  <a:pt x="1029235" y="3611636"/>
                </a:lnTo>
                <a:lnTo>
                  <a:pt x="1022588" y="3625652"/>
                </a:lnTo>
                <a:lnTo>
                  <a:pt x="1017576" y="3640683"/>
                </a:lnTo>
                <a:lnTo>
                  <a:pt x="994411" y="36917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"/>
          <p:cNvSpPr/>
          <p:nvPr/>
        </p:nvSpPr>
        <p:spPr>
          <a:xfrm>
            <a:off x="5875067" y="2081861"/>
            <a:ext cx="2228319" cy="2307256"/>
          </a:xfrm>
          <a:custGeom>
            <a:avLst/>
            <a:gdLst/>
            <a:ahLst/>
            <a:cxnLst/>
            <a:rect l="0" t="0" r="0" b="0"/>
            <a:pathLst>
              <a:path w="2228319" h="2307256">
                <a:moveTo>
                  <a:pt x="1177242" y="89839"/>
                </a:moveTo>
                <a:lnTo>
                  <a:pt x="1169387" y="72858"/>
                </a:lnTo>
                <a:lnTo>
                  <a:pt x="1166283" y="58079"/>
                </a:lnTo>
                <a:lnTo>
                  <a:pt x="1159884" y="50230"/>
                </a:lnTo>
                <a:lnTo>
                  <a:pt x="1149945" y="39862"/>
                </a:lnTo>
                <a:lnTo>
                  <a:pt x="1145074" y="37471"/>
                </a:lnTo>
                <a:lnTo>
                  <a:pt x="1127353" y="32835"/>
                </a:lnTo>
                <a:lnTo>
                  <a:pt x="1113495" y="25253"/>
                </a:lnTo>
                <a:lnTo>
                  <a:pt x="1105307" y="23034"/>
                </a:lnTo>
                <a:lnTo>
                  <a:pt x="1088432" y="20339"/>
                </a:lnTo>
                <a:lnTo>
                  <a:pt x="1065344" y="12281"/>
                </a:lnTo>
                <a:lnTo>
                  <a:pt x="1042109" y="10313"/>
                </a:lnTo>
                <a:lnTo>
                  <a:pt x="1026572" y="9972"/>
                </a:lnTo>
                <a:lnTo>
                  <a:pt x="1014604" y="6506"/>
                </a:lnTo>
                <a:lnTo>
                  <a:pt x="1002089" y="2002"/>
                </a:lnTo>
                <a:lnTo>
                  <a:pt x="992293" y="0"/>
                </a:lnTo>
                <a:lnTo>
                  <a:pt x="980319" y="2497"/>
                </a:lnTo>
                <a:lnTo>
                  <a:pt x="966531" y="6570"/>
                </a:lnTo>
                <a:lnTo>
                  <a:pt x="914285" y="13024"/>
                </a:lnTo>
                <a:lnTo>
                  <a:pt x="899082" y="17599"/>
                </a:lnTo>
                <a:lnTo>
                  <a:pt x="873704" y="22714"/>
                </a:lnTo>
                <a:lnTo>
                  <a:pt x="836410" y="36648"/>
                </a:lnTo>
                <a:lnTo>
                  <a:pt x="783532" y="49202"/>
                </a:lnTo>
                <a:lnTo>
                  <a:pt x="716754" y="78458"/>
                </a:lnTo>
                <a:lnTo>
                  <a:pt x="696991" y="87320"/>
                </a:lnTo>
                <a:lnTo>
                  <a:pt x="646700" y="119261"/>
                </a:lnTo>
                <a:lnTo>
                  <a:pt x="614491" y="133975"/>
                </a:lnTo>
                <a:lnTo>
                  <a:pt x="549995" y="170440"/>
                </a:lnTo>
                <a:lnTo>
                  <a:pt x="493901" y="208105"/>
                </a:lnTo>
                <a:lnTo>
                  <a:pt x="432546" y="252686"/>
                </a:lnTo>
                <a:lnTo>
                  <a:pt x="366614" y="306951"/>
                </a:lnTo>
                <a:lnTo>
                  <a:pt x="300290" y="372481"/>
                </a:lnTo>
                <a:lnTo>
                  <a:pt x="249445" y="435716"/>
                </a:lnTo>
                <a:lnTo>
                  <a:pt x="193264" y="507775"/>
                </a:lnTo>
                <a:lnTo>
                  <a:pt x="149766" y="578931"/>
                </a:lnTo>
                <a:lnTo>
                  <a:pt x="117720" y="636780"/>
                </a:lnTo>
                <a:lnTo>
                  <a:pt x="89043" y="699262"/>
                </a:lnTo>
                <a:lnTo>
                  <a:pt x="71361" y="740796"/>
                </a:lnTo>
                <a:lnTo>
                  <a:pt x="58783" y="758460"/>
                </a:lnTo>
                <a:lnTo>
                  <a:pt x="54413" y="767996"/>
                </a:lnTo>
                <a:lnTo>
                  <a:pt x="29460" y="851371"/>
                </a:lnTo>
                <a:lnTo>
                  <a:pt x="15330" y="918115"/>
                </a:lnTo>
                <a:lnTo>
                  <a:pt x="6094" y="986944"/>
                </a:lnTo>
                <a:lnTo>
                  <a:pt x="761" y="1050064"/>
                </a:lnTo>
                <a:lnTo>
                  <a:pt x="192" y="1111373"/>
                </a:lnTo>
                <a:lnTo>
                  <a:pt x="0" y="1245111"/>
                </a:lnTo>
                <a:lnTo>
                  <a:pt x="6334" y="1271500"/>
                </a:lnTo>
                <a:lnTo>
                  <a:pt x="16907" y="1292903"/>
                </a:lnTo>
                <a:lnTo>
                  <a:pt x="39238" y="1325574"/>
                </a:lnTo>
                <a:lnTo>
                  <a:pt x="49163" y="1348561"/>
                </a:lnTo>
                <a:lnTo>
                  <a:pt x="65763" y="1429771"/>
                </a:lnTo>
                <a:lnTo>
                  <a:pt x="77731" y="1475904"/>
                </a:lnTo>
                <a:lnTo>
                  <a:pt x="109410" y="1541882"/>
                </a:lnTo>
                <a:lnTo>
                  <a:pt x="135425" y="1610791"/>
                </a:lnTo>
                <a:lnTo>
                  <a:pt x="150724" y="1646520"/>
                </a:lnTo>
                <a:lnTo>
                  <a:pt x="212863" y="1744237"/>
                </a:lnTo>
                <a:lnTo>
                  <a:pt x="248296" y="1804201"/>
                </a:lnTo>
                <a:lnTo>
                  <a:pt x="313450" y="1876137"/>
                </a:lnTo>
                <a:lnTo>
                  <a:pt x="374922" y="1937513"/>
                </a:lnTo>
                <a:lnTo>
                  <a:pt x="432036" y="1990104"/>
                </a:lnTo>
                <a:lnTo>
                  <a:pt x="492044" y="2040425"/>
                </a:lnTo>
                <a:lnTo>
                  <a:pt x="538598" y="2078914"/>
                </a:lnTo>
                <a:lnTo>
                  <a:pt x="579779" y="2103450"/>
                </a:lnTo>
                <a:lnTo>
                  <a:pt x="645882" y="2154972"/>
                </a:lnTo>
                <a:lnTo>
                  <a:pt x="665492" y="2166762"/>
                </a:lnTo>
                <a:lnTo>
                  <a:pt x="721262" y="2190747"/>
                </a:lnTo>
                <a:lnTo>
                  <a:pt x="783891" y="2215025"/>
                </a:lnTo>
                <a:lnTo>
                  <a:pt x="846360" y="2238609"/>
                </a:lnTo>
                <a:lnTo>
                  <a:pt x="960083" y="2276777"/>
                </a:lnTo>
                <a:lnTo>
                  <a:pt x="1028653" y="2289797"/>
                </a:lnTo>
                <a:lnTo>
                  <a:pt x="1108663" y="2303331"/>
                </a:lnTo>
                <a:lnTo>
                  <a:pt x="1177242" y="2306914"/>
                </a:lnTo>
                <a:lnTo>
                  <a:pt x="1321175" y="2307255"/>
                </a:lnTo>
                <a:lnTo>
                  <a:pt x="1379804" y="2299402"/>
                </a:lnTo>
                <a:lnTo>
                  <a:pt x="1428074" y="2293148"/>
                </a:lnTo>
                <a:lnTo>
                  <a:pt x="1462807" y="2286991"/>
                </a:lnTo>
                <a:lnTo>
                  <a:pt x="1497227" y="2281780"/>
                </a:lnTo>
                <a:lnTo>
                  <a:pt x="1561196" y="2262573"/>
                </a:lnTo>
                <a:lnTo>
                  <a:pt x="1622373" y="2242176"/>
                </a:lnTo>
                <a:lnTo>
                  <a:pt x="1686197" y="2215004"/>
                </a:lnTo>
                <a:lnTo>
                  <a:pt x="1784901" y="2158657"/>
                </a:lnTo>
                <a:lnTo>
                  <a:pt x="1844832" y="2116803"/>
                </a:lnTo>
                <a:lnTo>
                  <a:pt x="1885163" y="2093488"/>
                </a:lnTo>
                <a:lnTo>
                  <a:pt x="1946561" y="2039705"/>
                </a:lnTo>
                <a:lnTo>
                  <a:pt x="2011472" y="1975904"/>
                </a:lnTo>
                <a:lnTo>
                  <a:pt x="2019145" y="1968245"/>
                </a:lnTo>
                <a:lnTo>
                  <a:pt x="2031058" y="1949576"/>
                </a:lnTo>
                <a:lnTo>
                  <a:pt x="2054360" y="1904462"/>
                </a:lnTo>
                <a:lnTo>
                  <a:pt x="2097683" y="1839961"/>
                </a:lnTo>
                <a:lnTo>
                  <a:pt x="2133878" y="1774504"/>
                </a:lnTo>
                <a:lnTo>
                  <a:pt x="2160037" y="1715206"/>
                </a:lnTo>
                <a:lnTo>
                  <a:pt x="2175690" y="1672519"/>
                </a:lnTo>
                <a:lnTo>
                  <a:pt x="2195083" y="1601517"/>
                </a:lnTo>
                <a:lnTo>
                  <a:pt x="2198703" y="1592924"/>
                </a:lnTo>
                <a:lnTo>
                  <a:pt x="2211375" y="1529520"/>
                </a:lnTo>
                <a:lnTo>
                  <a:pt x="2216187" y="1493325"/>
                </a:lnTo>
                <a:lnTo>
                  <a:pt x="2218291" y="1468206"/>
                </a:lnTo>
                <a:lnTo>
                  <a:pt x="2227167" y="1421172"/>
                </a:lnTo>
                <a:lnTo>
                  <a:pt x="2228318" y="1360749"/>
                </a:lnTo>
                <a:lnTo>
                  <a:pt x="2227437" y="1292395"/>
                </a:lnTo>
                <a:lnTo>
                  <a:pt x="2219737" y="1220379"/>
                </a:lnTo>
                <a:lnTo>
                  <a:pt x="2217840" y="1157140"/>
                </a:lnTo>
                <a:lnTo>
                  <a:pt x="2211444" y="1101613"/>
                </a:lnTo>
                <a:lnTo>
                  <a:pt x="2201614" y="1052173"/>
                </a:lnTo>
                <a:lnTo>
                  <a:pt x="2187509" y="996333"/>
                </a:lnTo>
                <a:lnTo>
                  <a:pt x="2168539" y="937648"/>
                </a:lnTo>
                <a:lnTo>
                  <a:pt x="2142508" y="865692"/>
                </a:lnTo>
                <a:lnTo>
                  <a:pt x="2112295" y="798943"/>
                </a:lnTo>
                <a:lnTo>
                  <a:pt x="2082697" y="738867"/>
                </a:lnTo>
                <a:lnTo>
                  <a:pt x="2047542" y="677546"/>
                </a:lnTo>
                <a:lnTo>
                  <a:pt x="2009695" y="615857"/>
                </a:lnTo>
                <a:lnTo>
                  <a:pt x="1968633" y="546474"/>
                </a:lnTo>
                <a:lnTo>
                  <a:pt x="1917589" y="478636"/>
                </a:lnTo>
                <a:lnTo>
                  <a:pt x="1875948" y="415073"/>
                </a:lnTo>
                <a:lnTo>
                  <a:pt x="1827496" y="356526"/>
                </a:lnTo>
                <a:lnTo>
                  <a:pt x="1782408" y="310769"/>
                </a:lnTo>
                <a:lnTo>
                  <a:pt x="1718895" y="253889"/>
                </a:lnTo>
                <a:lnTo>
                  <a:pt x="1654588" y="200341"/>
                </a:lnTo>
                <a:lnTo>
                  <a:pt x="1638740" y="185094"/>
                </a:lnTo>
                <a:lnTo>
                  <a:pt x="1619842" y="173238"/>
                </a:lnTo>
                <a:lnTo>
                  <a:pt x="1600013" y="162465"/>
                </a:lnTo>
                <a:lnTo>
                  <a:pt x="1573300" y="143389"/>
                </a:lnTo>
                <a:lnTo>
                  <a:pt x="1509632" y="116861"/>
                </a:lnTo>
                <a:lnTo>
                  <a:pt x="1434762" y="79239"/>
                </a:lnTo>
                <a:lnTo>
                  <a:pt x="1349047" y="55263"/>
                </a:lnTo>
                <a:lnTo>
                  <a:pt x="1317894" y="47421"/>
                </a:lnTo>
                <a:lnTo>
                  <a:pt x="1289191" y="41710"/>
                </a:lnTo>
                <a:lnTo>
                  <a:pt x="1263827" y="36698"/>
                </a:lnTo>
                <a:lnTo>
                  <a:pt x="1207978" y="32607"/>
                </a:lnTo>
                <a:lnTo>
                  <a:pt x="1154458" y="26455"/>
                </a:lnTo>
                <a:lnTo>
                  <a:pt x="1098142" y="31081"/>
                </a:lnTo>
                <a:lnTo>
                  <a:pt x="1040351" y="35599"/>
                </a:lnTo>
                <a:lnTo>
                  <a:pt x="976071" y="48503"/>
                </a:lnTo>
                <a:lnTo>
                  <a:pt x="912245" y="63282"/>
                </a:lnTo>
                <a:lnTo>
                  <a:pt x="846542" y="89845"/>
                </a:lnTo>
                <a:lnTo>
                  <a:pt x="788623" y="1241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"/>
          <p:cNvSpPr/>
          <p:nvPr/>
        </p:nvSpPr>
        <p:spPr>
          <a:xfrm>
            <a:off x="5749290" y="1682150"/>
            <a:ext cx="2662644" cy="3678520"/>
          </a:xfrm>
          <a:custGeom>
            <a:avLst/>
            <a:gdLst/>
            <a:ahLst/>
            <a:cxnLst/>
            <a:rect l="0" t="0" r="0" b="0"/>
            <a:pathLst>
              <a:path w="2662644" h="3678520">
                <a:moveTo>
                  <a:pt x="0" y="3027009"/>
                </a:moveTo>
                <a:lnTo>
                  <a:pt x="0" y="3001259"/>
                </a:lnTo>
                <a:lnTo>
                  <a:pt x="1269" y="2997143"/>
                </a:lnTo>
                <a:lnTo>
                  <a:pt x="7855" y="2985281"/>
                </a:lnTo>
                <a:lnTo>
                  <a:pt x="11640" y="2973723"/>
                </a:lnTo>
                <a:lnTo>
                  <a:pt x="18971" y="2962256"/>
                </a:lnTo>
                <a:lnTo>
                  <a:pt x="22977" y="2950814"/>
                </a:lnTo>
                <a:lnTo>
                  <a:pt x="30373" y="2939381"/>
                </a:lnTo>
                <a:lnTo>
                  <a:pt x="35669" y="2925410"/>
                </a:lnTo>
                <a:lnTo>
                  <a:pt x="49656" y="2899539"/>
                </a:lnTo>
                <a:lnTo>
                  <a:pt x="69144" y="2844251"/>
                </a:lnTo>
                <a:lnTo>
                  <a:pt x="125525" y="2738083"/>
                </a:lnTo>
                <a:lnTo>
                  <a:pt x="178108" y="2625277"/>
                </a:lnTo>
                <a:lnTo>
                  <a:pt x="236479" y="2527834"/>
                </a:lnTo>
                <a:lnTo>
                  <a:pt x="300067" y="2419313"/>
                </a:lnTo>
                <a:lnTo>
                  <a:pt x="352398" y="2317774"/>
                </a:lnTo>
                <a:lnTo>
                  <a:pt x="425035" y="2210663"/>
                </a:lnTo>
                <a:lnTo>
                  <a:pt x="498330" y="2107420"/>
                </a:lnTo>
                <a:lnTo>
                  <a:pt x="567351" y="2011220"/>
                </a:lnTo>
                <a:lnTo>
                  <a:pt x="665733" y="1879595"/>
                </a:lnTo>
                <a:lnTo>
                  <a:pt x="741440" y="1791266"/>
                </a:lnTo>
                <a:lnTo>
                  <a:pt x="749564" y="1780270"/>
                </a:lnTo>
                <a:lnTo>
                  <a:pt x="752439" y="1770400"/>
                </a:lnTo>
                <a:lnTo>
                  <a:pt x="751816" y="1761280"/>
                </a:lnTo>
                <a:lnTo>
                  <a:pt x="748861" y="1752660"/>
                </a:lnTo>
                <a:lnTo>
                  <a:pt x="749430" y="1743103"/>
                </a:lnTo>
                <a:lnTo>
                  <a:pt x="756836" y="1722325"/>
                </a:lnTo>
                <a:lnTo>
                  <a:pt x="830272" y="1621076"/>
                </a:lnTo>
                <a:lnTo>
                  <a:pt x="908213" y="1527777"/>
                </a:lnTo>
                <a:lnTo>
                  <a:pt x="984206" y="1438797"/>
                </a:lnTo>
                <a:lnTo>
                  <a:pt x="1052508" y="1369064"/>
                </a:lnTo>
                <a:lnTo>
                  <a:pt x="1531619" y="889600"/>
                </a:lnTo>
                <a:lnTo>
                  <a:pt x="1597816" y="838110"/>
                </a:lnTo>
                <a:lnTo>
                  <a:pt x="1623270" y="813375"/>
                </a:lnTo>
                <a:lnTo>
                  <a:pt x="1689911" y="762612"/>
                </a:lnTo>
                <a:lnTo>
                  <a:pt x="1768439" y="695606"/>
                </a:lnTo>
                <a:lnTo>
                  <a:pt x="1839454" y="639096"/>
                </a:lnTo>
                <a:lnTo>
                  <a:pt x="1927052" y="569121"/>
                </a:lnTo>
                <a:lnTo>
                  <a:pt x="1979864" y="527140"/>
                </a:lnTo>
                <a:lnTo>
                  <a:pt x="2020456" y="498571"/>
                </a:lnTo>
                <a:lnTo>
                  <a:pt x="2087093" y="442269"/>
                </a:lnTo>
                <a:lnTo>
                  <a:pt x="2150606" y="389796"/>
                </a:lnTo>
                <a:lnTo>
                  <a:pt x="2293798" y="275940"/>
                </a:lnTo>
                <a:lnTo>
                  <a:pt x="2373951" y="218207"/>
                </a:lnTo>
                <a:lnTo>
                  <a:pt x="2456986" y="152838"/>
                </a:lnTo>
                <a:lnTo>
                  <a:pt x="2537258" y="88715"/>
                </a:lnTo>
                <a:lnTo>
                  <a:pt x="2617400" y="29787"/>
                </a:lnTo>
                <a:lnTo>
                  <a:pt x="2631409" y="18511"/>
                </a:lnTo>
                <a:lnTo>
                  <a:pt x="2641869" y="13499"/>
                </a:lnTo>
                <a:lnTo>
                  <a:pt x="2645165" y="10892"/>
                </a:lnTo>
                <a:lnTo>
                  <a:pt x="2647364" y="7885"/>
                </a:lnTo>
                <a:lnTo>
                  <a:pt x="2648829" y="4610"/>
                </a:lnTo>
                <a:lnTo>
                  <a:pt x="2651076" y="2426"/>
                </a:lnTo>
                <a:lnTo>
                  <a:pt x="2653844" y="971"/>
                </a:lnTo>
                <a:lnTo>
                  <a:pt x="2656959" y="0"/>
                </a:lnTo>
                <a:lnTo>
                  <a:pt x="2659036" y="623"/>
                </a:lnTo>
                <a:lnTo>
                  <a:pt x="2660420" y="2309"/>
                </a:lnTo>
                <a:lnTo>
                  <a:pt x="2662643" y="8071"/>
                </a:lnTo>
                <a:lnTo>
                  <a:pt x="2656959" y="27273"/>
                </a:lnTo>
                <a:lnTo>
                  <a:pt x="2650684" y="39830"/>
                </a:lnTo>
                <a:lnTo>
                  <a:pt x="2578175" y="146910"/>
                </a:lnTo>
                <a:lnTo>
                  <a:pt x="2557426" y="173538"/>
                </a:lnTo>
                <a:lnTo>
                  <a:pt x="2540130" y="204993"/>
                </a:lnTo>
                <a:lnTo>
                  <a:pt x="2477235" y="287724"/>
                </a:lnTo>
                <a:lnTo>
                  <a:pt x="2355288" y="453705"/>
                </a:lnTo>
                <a:lnTo>
                  <a:pt x="2275635" y="570306"/>
                </a:lnTo>
                <a:lnTo>
                  <a:pt x="2194622" y="691511"/>
                </a:lnTo>
                <a:lnTo>
                  <a:pt x="2122176" y="799532"/>
                </a:lnTo>
                <a:lnTo>
                  <a:pt x="2064316" y="886619"/>
                </a:lnTo>
                <a:lnTo>
                  <a:pt x="1986658" y="1012248"/>
                </a:lnTo>
                <a:lnTo>
                  <a:pt x="1921460" y="1112243"/>
                </a:lnTo>
                <a:lnTo>
                  <a:pt x="1853036" y="1225026"/>
                </a:lnTo>
                <a:lnTo>
                  <a:pt x="1785766" y="1349191"/>
                </a:lnTo>
                <a:lnTo>
                  <a:pt x="1725162" y="1457923"/>
                </a:lnTo>
                <a:lnTo>
                  <a:pt x="1694799" y="1509265"/>
                </a:lnTo>
                <a:lnTo>
                  <a:pt x="1642290" y="1606201"/>
                </a:lnTo>
                <a:lnTo>
                  <a:pt x="1610440" y="1658516"/>
                </a:lnTo>
                <a:lnTo>
                  <a:pt x="1601946" y="1681610"/>
                </a:lnTo>
                <a:lnTo>
                  <a:pt x="1598825" y="1702087"/>
                </a:lnTo>
                <a:lnTo>
                  <a:pt x="1597048" y="1739655"/>
                </a:lnTo>
                <a:lnTo>
                  <a:pt x="1581768" y="1795235"/>
                </a:lnTo>
                <a:lnTo>
                  <a:pt x="1543689" y="1887264"/>
                </a:lnTo>
                <a:lnTo>
                  <a:pt x="1494351" y="2000646"/>
                </a:lnTo>
                <a:lnTo>
                  <a:pt x="1445706" y="2109966"/>
                </a:lnTo>
                <a:lnTo>
                  <a:pt x="1402999" y="2217521"/>
                </a:lnTo>
                <a:lnTo>
                  <a:pt x="1362830" y="2318804"/>
                </a:lnTo>
                <a:lnTo>
                  <a:pt x="1321183" y="2427941"/>
                </a:lnTo>
                <a:lnTo>
                  <a:pt x="1283053" y="2541312"/>
                </a:lnTo>
                <a:lnTo>
                  <a:pt x="1272555" y="2573654"/>
                </a:lnTo>
                <a:lnTo>
                  <a:pt x="1230296" y="2685654"/>
                </a:lnTo>
                <a:lnTo>
                  <a:pt x="1206857" y="2774491"/>
                </a:lnTo>
                <a:lnTo>
                  <a:pt x="1184918" y="2877056"/>
                </a:lnTo>
                <a:lnTo>
                  <a:pt x="1151066" y="2990633"/>
                </a:lnTo>
                <a:lnTo>
                  <a:pt x="1125246" y="3072607"/>
                </a:lnTo>
                <a:lnTo>
                  <a:pt x="1114375" y="3125199"/>
                </a:lnTo>
                <a:lnTo>
                  <a:pt x="1088521" y="3220254"/>
                </a:lnTo>
                <a:lnTo>
                  <a:pt x="1060225" y="3332352"/>
                </a:lnTo>
                <a:lnTo>
                  <a:pt x="1044475" y="3386856"/>
                </a:lnTo>
                <a:lnTo>
                  <a:pt x="1040791" y="3405381"/>
                </a:lnTo>
                <a:lnTo>
                  <a:pt x="1032847" y="3431361"/>
                </a:lnTo>
                <a:lnTo>
                  <a:pt x="1028659" y="3460084"/>
                </a:lnTo>
                <a:lnTo>
                  <a:pt x="1021209" y="3479037"/>
                </a:lnTo>
                <a:lnTo>
                  <a:pt x="1005066" y="3548166"/>
                </a:lnTo>
                <a:lnTo>
                  <a:pt x="997567" y="3570893"/>
                </a:lnTo>
                <a:lnTo>
                  <a:pt x="994543" y="3582425"/>
                </a:lnTo>
                <a:lnTo>
                  <a:pt x="985640" y="3607139"/>
                </a:lnTo>
                <a:lnTo>
                  <a:pt x="984753" y="3611882"/>
                </a:lnTo>
                <a:lnTo>
                  <a:pt x="980382" y="3620539"/>
                </a:lnTo>
                <a:lnTo>
                  <a:pt x="977438" y="3624626"/>
                </a:lnTo>
                <a:lnTo>
                  <a:pt x="974167" y="3635940"/>
                </a:lnTo>
                <a:lnTo>
                  <a:pt x="973295" y="3642513"/>
                </a:lnTo>
                <a:lnTo>
                  <a:pt x="971443" y="3646896"/>
                </a:lnTo>
                <a:lnTo>
                  <a:pt x="968938" y="3649817"/>
                </a:lnTo>
                <a:lnTo>
                  <a:pt x="965998" y="3651764"/>
                </a:lnTo>
                <a:lnTo>
                  <a:pt x="964038" y="3654332"/>
                </a:lnTo>
                <a:lnTo>
                  <a:pt x="962733" y="3657315"/>
                </a:lnTo>
                <a:lnTo>
                  <a:pt x="961861" y="3660573"/>
                </a:lnTo>
                <a:lnTo>
                  <a:pt x="960011" y="3662745"/>
                </a:lnTo>
                <a:lnTo>
                  <a:pt x="957507" y="3664193"/>
                </a:lnTo>
                <a:lnTo>
                  <a:pt x="954568" y="3665159"/>
                </a:lnTo>
                <a:lnTo>
                  <a:pt x="952608" y="3667072"/>
                </a:lnTo>
                <a:lnTo>
                  <a:pt x="951302" y="3669618"/>
                </a:lnTo>
                <a:lnTo>
                  <a:pt x="949206" y="3676761"/>
                </a:lnTo>
                <a:lnTo>
                  <a:pt x="947764" y="3677347"/>
                </a:lnTo>
                <a:lnTo>
                  <a:pt x="937260" y="36785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"/>
          <p:cNvSpPr/>
          <p:nvPr/>
        </p:nvSpPr>
        <p:spPr>
          <a:xfrm>
            <a:off x="6149339" y="4400550"/>
            <a:ext cx="377192" cy="80010"/>
          </a:xfrm>
          <a:custGeom>
            <a:avLst/>
            <a:gdLst/>
            <a:ahLst/>
            <a:cxnLst/>
            <a:rect l="0" t="0" r="0" b="0"/>
            <a:pathLst>
              <a:path w="377192" h="80010">
                <a:moveTo>
                  <a:pt x="0" y="0"/>
                </a:moveTo>
                <a:lnTo>
                  <a:pt x="6069" y="6067"/>
                </a:lnTo>
                <a:lnTo>
                  <a:pt x="9125" y="7855"/>
                </a:lnTo>
                <a:lnTo>
                  <a:pt x="15909" y="9840"/>
                </a:lnTo>
                <a:lnTo>
                  <a:pt x="19496" y="12910"/>
                </a:lnTo>
                <a:lnTo>
                  <a:pt x="23158" y="17496"/>
                </a:lnTo>
                <a:lnTo>
                  <a:pt x="26868" y="23094"/>
                </a:lnTo>
                <a:lnTo>
                  <a:pt x="30612" y="26826"/>
                </a:lnTo>
                <a:lnTo>
                  <a:pt x="34378" y="29314"/>
                </a:lnTo>
                <a:lnTo>
                  <a:pt x="38160" y="30972"/>
                </a:lnTo>
                <a:lnTo>
                  <a:pt x="41950" y="33348"/>
                </a:lnTo>
                <a:lnTo>
                  <a:pt x="45747" y="36202"/>
                </a:lnTo>
                <a:lnTo>
                  <a:pt x="49548" y="39374"/>
                </a:lnTo>
                <a:lnTo>
                  <a:pt x="54622" y="41489"/>
                </a:lnTo>
                <a:lnTo>
                  <a:pt x="60545" y="42900"/>
                </a:lnTo>
                <a:lnTo>
                  <a:pt x="67034" y="43839"/>
                </a:lnTo>
                <a:lnTo>
                  <a:pt x="75169" y="45736"/>
                </a:lnTo>
                <a:lnTo>
                  <a:pt x="84403" y="48271"/>
                </a:lnTo>
                <a:lnTo>
                  <a:pt x="94369" y="51230"/>
                </a:lnTo>
                <a:lnTo>
                  <a:pt x="103553" y="53203"/>
                </a:lnTo>
                <a:lnTo>
                  <a:pt x="112215" y="54519"/>
                </a:lnTo>
                <a:lnTo>
                  <a:pt x="120530" y="55395"/>
                </a:lnTo>
                <a:lnTo>
                  <a:pt x="127343" y="57250"/>
                </a:lnTo>
                <a:lnTo>
                  <a:pt x="133156" y="59756"/>
                </a:lnTo>
                <a:lnTo>
                  <a:pt x="138300" y="62698"/>
                </a:lnTo>
                <a:lnTo>
                  <a:pt x="144271" y="64658"/>
                </a:lnTo>
                <a:lnTo>
                  <a:pt x="150791" y="65965"/>
                </a:lnTo>
                <a:lnTo>
                  <a:pt x="157677" y="66837"/>
                </a:lnTo>
                <a:lnTo>
                  <a:pt x="164808" y="67417"/>
                </a:lnTo>
                <a:lnTo>
                  <a:pt x="172103" y="67805"/>
                </a:lnTo>
                <a:lnTo>
                  <a:pt x="179505" y="68063"/>
                </a:lnTo>
                <a:lnTo>
                  <a:pt x="273944" y="68549"/>
                </a:lnTo>
                <a:lnTo>
                  <a:pt x="344838" y="68578"/>
                </a:lnTo>
                <a:lnTo>
                  <a:pt x="349272" y="69849"/>
                </a:lnTo>
                <a:lnTo>
                  <a:pt x="353498" y="71966"/>
                </a:lnTo>
                <a:lnTo>
                  <a:pt x="363338" y="78421"/>
                </a:lnTo>
                <a:lnTo>
                  <a:pt x="368071" y="79303"/>
                </a:lnTo>
                <a:lnTo>
                  <a:pt x="377191" y="800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"/>
          <p:cNvSpPr/>
          <p:nvPr/>
        </p:nvSpPr>
        <p:spPr>
          <a:xfrm>
            <a:off x="6286512" y="4309109"/>
            <a:ext cx="11418" cy="365761"/>
          </a:xfrm>
          <a:custGeom>
            <a:avLst/>
            <a:gdLst/>
            <a:ahLst/>
            <a:cxnLst/>
            <a:rect l="0" t="0" r="0" b="0"/>
            <a:pathLst>
              <a:path w="11418" h="365761">
                <a:moveTo>
                  <a:pt x="11417" y="0"/>
                </a:moveTo>
                <a:lnTo>
                  <a:pt x="5350" y="12136"/>
                </a:lnTo>
                <a:lnTo>
                  <a:pt x="3562" y="16981"/>
                </a:lnTo>
                <a:lnTo>
                  <a:pt x="2371" y="21481"/>
                </a:lnTo>
                <a:lnTo>
                  <a:pt x="1576" y="25751"/>
                </a:lnTo>
                <a:lnTo>
                  <a:pt x="1046" y="31137"/>
                </a:lnTo>
                <a:lnTo>
                  <a:pt x="693" y="37268"/>
                </a:lnTo>
                <a:lnTo>
                  <a:pt x="301" y="50854"/>
                </a:lnTo>
                <a:lnTo>
                  <a:pt x="6" y="132315"/>
                </a:lnTo>
                <a:lnTo>
                  <a:pt x="0" y="156790"/>
                </a:lnTo>
                <a:lnTo>
                  <a:pt x="1265" y="179457"/>
                </a:lnTo>
                <a:lnTo>
                  <a:pt x="3380" y="200918"/>
                </a:lnTo>
                <a:lnTo>
                  <a:pt x="6059" y="221576"/>
                </a:lnTo>
                <a:lnTo>
                  <a:pt x="7845" y="237887"/>
                </a:lnTo>
                <a:lnTo>
                  <a:pt x="9036" y="251302"/>
                </a:lnTo>
                <a:lnTo>
                  <a:pt x="10359" y="271710"/>
                </a:lnTo>
                <a:lnTo>
                  <a:pt x="10947" y="285014"/>
                </a:lnTo>
                <a:lnTo>
                  <a:pt x="11278" y="305711"/>
                </a:lnTo>
                <a:lnTo>
                  <a:pt x="11417" y="3657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"/>
          <p:cNvSpPr/>
          <p:nvPr/>
        </p:nvSpPr>
        <p:spPr>
          <a:xfrm>
            <a:off x="7395209" y="2514743"/>
            <a:ext cx="182503" cy="285448"/>
          </a:xfrm>
          <a:custGeom>
            <a:avLst/>
            <a:gdLst/>
            <a:ahLst/>
            <a:cxnLst/>
            <a:rect l="0" t="0" r="0" b="0"/>
            <a:pathLst>
              <a:path w="182503" h="285448">
                <a:moveTo>
                  <a:pt x="0" y="91296"/>
                </a:moveTo>
                <a:lnTo>
                  <a:pt x="6068" y="97364"/>
                </a:lnTo>
                <a:lnTo>
                  <a:pt x="9125" y="99152"/>
                </a:lnTo>
                <a:lnTo>
                  <a:pt x="12434" y="100343"/>
                </a:lnTo>
                <a:lnTo>
                  <a:pt x="15909" y="101138"/>
                </a:lnTo>
                <a:lnTo>
                  <a:pt x="19497" y="102937"/>
                </a:lnTo>
                <a:lnTo>
                  <a:pt x="23158" y="105407"/>
                </a:lnTo>
                <a:lnTo>
                  <a:pt x="32091" y="112428"/>
                </a:lnTo>
                <a:lnTo>
                  <a:pt x="36700" y="113388"/>
                </a:lnTo>
                <a:lnTo>
                  <a:pt x="43939" y="114005"/>
                </a:lnTo>
                <a:lnTo>
                  <a:pt x="48316" y="114089"/>
                </a:lnTo>
                <a:lnTo>
                  <a:pt x="51260" y="114112"/>
                </a:lnTo>
                <a:lnTo>
                  <a:pt x="53223" y="112857"/>
                </a:lnTo>
                <a:lnTo>
                  <a:pt x="54533" y="110750"/>
                </a:lnTo>
                <a:lnTo>
                  <a:pt x="55405" y="108075"/>
                </a:lnTo>
                <a:lnTo>
                  <a:pt x="57257" y="106292"/>
                </a:lnTo>
                <a:lnTo>
                  <a:pt x="59762" y="105104"/>
                </a:lnTo>
                <a:lnTo>
                  <a:pt x="62701" y="104311"/>
                </a:lnTo>
                <a:lnTo>
                  <a:pt x="65931" y="101243"/>
                </a:lnTo>
                <a:lnTo>
                  <a:pt x="69354" y="96658"/>
                </a:lnTo>
                <a:lnTo>
                  <a:pt x="77906" y="83183"/>
                </a:lnTo>
                <a:lnTo>
                  <a:pt x="82462" y="77954"/>
                </a:lnTo>
                <a:lnTo>
                  <a:pt x="85455" y="74781"/>
                </a:lnTo>
                <a:lnTo>
                  <a:pt x="87450" y="71397"/>
                </a:lnTo>
                <a:lnTo>
                  <a:pt x="89667" y="64249"/>
                </a:lnTo>
                <a:lnTo>
                  <a:pt x="90652" y="56839"/>
                </a:lnTo>
                <a:lnTo>
                  <a:pt x="91090" y="49312"/>
                </a:lnTo>
                <a:lnTo>
                  <a:pt x="91285" y="41733"/>
                </a:lnTo>
                <a:lnTo>
                  <a:pt x="91427" y="24971"/>
                </a:lnTo>
                <a:lnTo>
                  <a:pt x="88048" y="20332"/>
                </a:lnTo>
                <a:lnTo>
                  <a:pt x="80481" y="11816"/>
                </a:lnTo>
                <a:lnTo>
                  <a:pt x="74082" y="5376"/>
                </a:lnTo>
                <a:lnTo>
                  <a:pt x="70978" y="3536"/>
                </a:lnTo>
                <a:lnTo>
                  <a:pt x="67640" y="2309"/>
                </a:lnTo>
                <a:lnTo>
                  <a:pt x="57764" y="0"/>
                </a:lnTo>
                <a:lnTo>
                  <a:pt x="57333" y="5967"/>
                </a:lnTo>
                <a:lnTo>
                  <a:pt x="58542" y="9010"/>
                </a:lnTo>
                <a:lnTo>
                  <a:pt x="63272" y="15778"/>
                </a:lnTo>
                <a:lnTo>
                  <a:pt x="66312" y="18091"/>
                </a:lnTo>
                <a:lnTo>
                  <a:pt x="69608" y="19633"/>
                </a:lnTo>
                <a:lnTo>
                  <a:pt x="73075" y="20661"/>
                </a:lnTo>
                <a:lnTo>
                  <a:pt x="75387" y="22616"/>
                </a:lnTo>
                <a:lnTo>
                  <a:pt x="76928" y="25189"/>
                </a:lnTo>
                <a:lnTo>
                  <a:pt x="77956" y="28175"/>
                </a:lnTo>
                <a:lnTo>
                  <a:pt x="79911" y="30166"/>
                </a:lnTo>
                <a:lnTo>
                  <a:pt x="82484" y="31493"/>
                </a:lnTo>
                <a:lnTo>
                  <a:pt x="85470" y="32377"/>
                </a:lnTo>
                <a:lnTo>
                  <a:pt x="88730" y="34237"/>
                </a:lnTo>
                <a:lnTo>
                  <a:pt x="92174" y="36747"/>
                </a:lnTo>
                <a:lnTo>
                  <a:pt x="95739" y="39690"/>
                </a:lnTo>
                <a:lnTo>
                  <a:pt x="99387" y="41652"/>
                </a:lnTo>
                <a:lnTo>
                  <a:pt x="103087" y="42960"/>
                </a:lnTo>
                <a:lnTo>
                  <a:pt x="106826" y="43832"/>
                </a:lnTo>
                <a:lnTo>
                  <a:pt x="110587" y="45684"/>
                </a:lnTo>
                <a:lnTo>
                  <a:pt x="114365" y="48188"/>
                </a:lnTo>
                <a:lnTo>
                  <a:pt x="118154" y="51127"/>
                </a:lnTo>
                <a:lnTo>
                  <a:pt x="121949" y="54357"/>
                </a:lnTo>
                <a:lnTo>
                  <a:pt x="125750" y="57780"/>
                </a:lnTo>
                <a:lnTo>
                  <a:pt x="129554" y="61332"/>
                </a:lnTo>
                <a:lnTo>
                  <a:pt x="147043" y="78467"/>
                </a:lnTo>
                <a:lnTo>
                  <a:pt x="153909" y="86554"/>
                </a:lnTo>
                <a:lnTo>
                  <a:pt x="161025" y="95755"/>
                </a:lnTo>
                <a:lnTo>
                  <a:pt x="168310" y="105698"/>
                </a:lnTo>
                <a:lnTo>
                  <a:pt x="173167" y="113598"/>
                </a:lnTo>
                <a:lnTo>
                  <a:pt x="176405" y="120134"/>
                </a:lnTo>
                <a:lnTo>
                  <a:pt x="178563" y="125762"/>
                </a:lnTo>
                <a:lnTo>
                  <a:pt x="180003" y="130783"/>
                </a:lnTo>
                <a:lnTo>
                  <a:pt x="180962" y="135401"/>
                </a:lnTo>
                <a:lnTo>
                  <a:pt x="181602" y="139750"/>
                </a:lnTo>
                <a:lnTo>
                  <a:pt x="182028" y="145189"/>
                </a:lnTo>
                <a:lnTo>
                  <a:pt x="182312" y="151354"/>
                </a:lnTo>
                <a:lnTo>
                  <a:pt x="182502" y="158005"/>
                </a:lnTo>
                <a:lnTo>
                  <a:pt x="181357" y="163709"/>
                </a:lnTo>
                <a:lnTo>
                  <a:pt x="179325" y="168781"/>
                </a:lnTo>
                <a:lnTo>
                  <a:pt x="176700" y="173433"/>
                </a:lnTo>
                <a:lnTo>
                  <a:pt x="174950" y="179074"/>
                </a:lnTo>
                <a:lnTo>
                  <a:pt x="173784" y="185375"/>
                </a:lnTo>
                <a:lnTo>
                  <a:pt x="173006" y="192116"/>
                </a:lnTo>
                <a:lnTo>
                  <a:pt x="171217" y="197879"/>
                </a:lnTo>
                <a:lnTo>
                  <a:pt x="168755" y="202992"/>
                </a:lnTo>
                <a:lnTo>
                  <a:pt x="165844" y="207670"/>
                </a:lnTo>
                <a:lnTo>
                  <a:pt x="149611" y="232458"/>
                </a:lnTo>
                <a:lnTo>
                  <a:pt x="144191" y="240014"/>
                </a:lnTo>
                <a:lnTo>
                  <a:pt x="139307" y="246321"/>
                </a:lnTo>
                <a:lnTo>
                  <a:pt x="134781" y="251796"/>
                </a:lnTo>
                <a:lnTo>
                  <a:pt x="130495" y="256716"/>
                </a:lnTo>
                <a:lnTo>
                  <a:pt x="126366" y="261266"/>
                </a:lnTo>
                <a:lnTo>
                  <a:pt x="122345" y="265570"/>
                </a:lnTo>
                <a:lnTo>
                  <a:pt x="118393" y="268439"/>
                </a:lnTo>
                <a:lnTo>
                  <a:pt x="114489" y="270351"/>
                </a:lnTo>
                <a:lnTo>
                  <a:pt x="110616" y="271626"/>
                </a:lnTo>
                <a:lnTo>
                  <a:pt x="105494" y="273746"/>
                </a:lnTo>
                <a:lnTo>
                  <a:pt x="99540" y="276430"/>
                </a:lnTo>
                <a:lnTo>
                  <a:pt x="93030" y="279488"/>
                </a:lnTo>
                <a:lnTo>
                  <a:pt x="86150" y="281528"/>
                </a:lnTo>
                <a:lnTo>
                  <a:pt x="79024" y="282887"/>
                </a:lnTo>
                <a:lnTo>
                  <a:pt x="71733" y="283794"/>
                </a:lnTo>
                <a:lnTo>
                  <a:pt x="65603" y="284398"/>
                </a:lnTo>
                <a:lnTo>
                  <a:pt x="60246" y="284801"/>
                </a:lnTo>
                <a:lnTo>
                  <a:pt x="48590" y="285447"/>
                </a:lnTo>
                <a:lnTo>
                  <a:pt x="43609" y="282149"/>
                </a:lnTo>
                <a:lnTo>
                  <a:pt x="34291" y="2741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"/>
          <p:cNvSpPr/>
          <p:nvPr/>
        </p:nvSpPr>
        <p:spPr>
          <a:xfrm>
            <a:off x="7909572" y="2068829"/>
            <a:ext cx="137148" cy="181249"/>
          </a:xfrm>
          <a:custGeom>
            <a:avLst/>
            <a:gdLst/>
            <a:ahLst/>
            <a:cxnLst/>
            <a:rect l="0" t="0" r="0" b="0"/>
            <a:pathLst>
              <a:path w="137148" h="181249">
                <a:moveTo>
                  <a:pt x="45707" y="68581"/>
                </a:moveTo>
                <a:lnTo>
                  <a:pt x="17721" y="68581"/>
                </a:lnTo>
                <a:lnTo>
                  <a:pt x="15620" y="69850"/>
                </a:lnTo>
                <a:lnTo>
                  <a:pt x="14219" y="71967"/>
                </a:lnTo>
                <a:lnTo>
                  <a:pt x="11971" y="78422"/>
                </a:lnTo>
                <a:lnTo>
                  <a:pt x="11663" y="82691"/>
                </a:lnTo>
                <a:lnTo>
                  <a:pt x="11527" y="88822"/>
                </a:lnTo>
                <a:lnTo>
                  <a:pt x="11432" y="106837"/>
                </a:lnTo>
                <a:lnTo>
                  <a:pt x="10156" y="109325"/>
                </a:lnTo>
                <a:lnTo>
                  <a:pt x="8037" y="110984"/>
                </a:lnTo>
                <a:lnTo>
                  <a:pt x="1577" y="113645"/>
                </a:lnTo>
                <a:lnTo>
                  <a:pt x="1047" y="115134"/>
                </a:lnTo>
                <a:lnTo>
                  <a:pt x="459" y="120174"/>
                </a:lnTo>
                <a:lnTo>
                  <a:pt x="301" y="123296"/>
                </a:lnTo>
                <a:lnTo>
                  <a:pt x="127" y="130152"/>
                </a:lnTo>
                <a:lnTo>
                  <a:pt x="0" y="156228"/>
                </a:lnTo>
                <a:lnTo>
                  <a:pt x="1266" y="157492"/>
                </a:lnTo>
                <a:lnTo>
                  <a:pt x="3380" y="158335"/>
                </a:lnTo>
                <a:lnTo>
                  <a:pt x="6059" y="158897"/>
                </a:lnTo>
                <a:lnTo>
                  <a:pt x="7845" y="160541"/>
                </a:lnTo>
                <a:lnTo>
                  <a:pt x="9036" y="162908"/>
                </a:lnTo>
                <a:lnTo>
                  <a:pt x="11278" y="170950"/>
                </a:lnTo>
                <a:lnTo>
                  <a:pt x="14742" y="174615"/>
                </a:lnTo>
                <a:lnTo>
                  <a:pt x="21247" y="181248"/>
                </a:lnTo>
                <a:lnTo>
                  <a:pt x="23050" y="180522"/>
                </a:lnTo>
                <a:lnTo>
                  <a:pt x="25523" y="178768"/>
                </a:lnTo>
                <a:lnTo>
                  <a:pt x="33765" y="171879"/>
                </a:lnTo>
                <a:lnTo>
                  <a:pt x="44074" y="161647"/>
                </a:lnTo>
                <a:lnTo>
                  <a:pt x="44981" y="157357"/>
                </a:lnTo>
                <a:lnTo>
                  <a:pt x="45223" y="154435"/>
                </a:lnTo>
                <a:lnTo>
                  <a:pt x="44115" y="151217"/>
                </a:lnTo>
                <a:lnTo>
                  <a:pt x="42106" y="147801"/>
                </a:lnTo>
                <a:lnTo>
                  <a:pt x="39497" y="144254"/>
                </a:lnTo>
                <a:lnTo>
                  <a:pt x="37756" y="140620"/>
                </a:lnTo>
                <a:lnTo>
                  <a:pt x="36597" y="136927"/>
                </a:lnTo>
                <a:lnTo>
                  <a:pt x="35824" y="133195"/>
                </a:lnTo>
                <a:lnTo>
                  <a:pt x="35308" y="129437"/>
                </a:lnTo>
                <a:lnTo>
                  <a:pt x="34964" y="125661"/>
                </a:lnTo>
                <a:lnTo>
                  <a:pt x="34413" y="116544"/>
                </a:lnTo>
                <a:lnTo>
                  <a:pt x="34338" y="111911"/>
                </a:lnTo>
                <a:lnTo>
                  <a:pt x="34305" y="108159"/>
                </a:lnTo>
                <a:lnTo>
                  <a:pt x="34289" y="110724"/>
                </a:lnTo>
                <a:lnTo>
                  <a:pt x="35556" y="111916"/>
                </a:lnTo>
                <a:lnTo>
                  <a:pt x="37670" y="112711"/>
                </a:lnTo>
                <a:lnTo>
                  <a:pt x="44120" y="113986"/>
                </a:lnTo>
                <a:lnTo>
                  <a:pt x="48388" y="114161"/>
                </a:lnTo>
                <a:lnTo>
                  <a:pt x="61477" y="114273"/>
                </a:lnTo>
                <a:lnTo>
                  <a:pt x="65111" y="113012"/>
                </a:lnTo>
                <a:lnTo>
                  <a:pt x="68803" y="110902"/>
                </a:lnTo>
                <a:lnTo>
                  <a:pt x="72535" y="108225"/>
                </a:lnTo>
                <a:lnTo>
                  <a:pt x="76292" y="105170"/>
                </a:lnTo>
                <a:lnTo>
                  <a:pt x="80067" y="101863"/>
                </a:lnTo>
                <a:lnTo>
                  <a:pt x="83854" y="98389"/>
                </a:lnTo>
                <a:lnTo>
                  <a:pt x="101319" y="81364"/>
                </a:lnTo>
                <a:lnTo>
                  <a:pt x="105641" y="75833"/>
                </a:lnTo>
                <a:lnTo>
                  <a:pt x="108523" y="70875"/>
                </a:lnTo>
                <a:lnTo>
                  <a:pt x="110446" y="66300"/>
                </a:lnTo>
                <a:lnTo>
                  <a:pt x="112996" y="63250"/>
                </a:lnTo>
                <a:lnTo>
                  <a:pt x="115966" y="61217"/>
                </a:lnTo>
                <a:lnTo>
                  <a:pt x="119217" y="59861"/>
                </a:lnTo>
                <a:lnTo>
                  <a:pt x="122654" y="57688"/>
                </a:lnTo>
                <a:lnTo>
                  <a:pt x="126215" y="54969"/>
                </a:lnTo>
                <a:lnTo>
                  <a:pt x="129859" y="51886"/>
                </a:lnTo>
                <a:lnTo>
                  <a:pt x="132289" y="47291"/>
                </a:lnTo>
                <a:lnTo>
                  <a:pt x="133909" y="41687"/>
                </a:lnTo>
                <a:lnTo>
                  <a:pt x="13714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8"/>
          <p:cNvSpPr/>
          <p:nvPr/>
        </p:nvSpPr>
        <p:spPr>
          <a:xfrm>
            <a:off x="5511034" y="5497833"/>
            <a:ext cx="524007" cy="445515"/>
          </a:xfrm>
          <a:custGeom>
            <a:avLst/>
            <a:gdLst/>
            <a:ahLst/>
            <a:cxnLst/>
            <a:rect l="0" t="0" r="0" b="0"/>
            <a:pathLst>
              <a:path w="524007" h="445515">
                <a:moveTo>
                  <a:pt x="318266" y="34286"/>
                </a:moveTo>
                <a:lnTo>
                  <a:pt x="306130" y="28219"/>
                </a:lnTo>
                <a:lnTo>
                  <a:pt x="292515" y="18377"/>
                </a:lnTo>
                <a:lnTo>
                  <a:pt x="284384" y="14516"/>
                </a:lnTo>
                <a:lnTo>
                  <a:pt x="272666" y="12342"/>
                </a:lnTo>
                <a:lnTo>
                  <a:pt x="268816" y="12036"/>
                </a:lnTo>
                <a:lnTo>
                  <a:pt x="264979" y="10563"/>
                </a:lnTo>
                <a:lnTo>
                  <a:pt x="253512" y="3692"/>
                </a:lnTo>
                <a:lnTo>
                  <a:pt x="245883" y="1639"/>
                </a:lnTo>
                <a:lnTo>
                  <a:pt x="234872" y="727"/>
                </a:lnTo>
                <a:lnTo>
                  <a:pt x="222782" y="321"/>
                </a:lnTo>
                <a:lnTo>
                  <a:pt x="204672" y="60"/>
                </a:lnTo>
                <a:lnTo>
                  <a:pt x="167496" y="0"/>
                </a:lnTo>
                <a:lnTo>
                  <a:pt x="163142" y="1269"/>
                </a:lnTo>
                <a:lnTo>
                  <a:pt x="150947" y="7853"/>
                </a:lnTo>
                <a:lnTo>
                  <a:pt x="143149" y="9838"/>
                </a:lnTo>
                <a:lnTo>
                  <a:pt x="131618" y="10956"/>
                </a:lnTo>
                <a:lnTo>
                  <a:pt x="127794" y="12383"/>
                </a:lnTo>
                <a:lnTo>
                  <a:pt x="120158" y="17355"/>
                </a:lnTo>
                <a:lnTo>
                  <a:pt x="104908" y="30895"/>
                </a:lnTo>
                <a:lnTo>
                  <a:pt x="89666" y="45799"/>
                </a:lnTo>
                <a:lnTo>
                  <a:pt x="85856" y="49581"/>
                </a:lnTo>
                <a:lnTo>
                  <a:pt x="80776" y="57183"/>
                </a:lnTo>
                <a:lnTo>
                  <a:pt x="74849" y="67331"/>
                </a:lnTo>
                <a:lnTo>
                  <a:pt x="68358" y="79176"/>
                </a:lnTo>
                <a:lnTo>
                  <a:pt x="60220" y="92153"/>
                </a:lnTo>
                <a:lnTo>
                  <a:pt x="50986" y="105884"/>
                </a:lnTo>
                <a:lnTo>
                  <a:pt x="41019" y="120118"/>
                </a:lnTo>
                <a:lnTo>
                  <a:pt x="34375" y="133417"/>
                </a:lnTo>
                <a:lnTo>
                  <a:pt x="29945" y="146094"/>
                </a:lnTo>
                <a:lnTo>
                  <a:pt x="26992" y="158355"/>
                </a:lnTo>
                <a:lnTo>
                  <a:pt x="23753" y="169069"/>
                </a:lnTo>
                <a:lnTo>
                  <a:pt x="20324" y="178751"/>
                </a:lnTo>
                <a:lnTo>
                  <a:pt x="16768" y="187747"/>
                </a:lnTo>
                <a:lnTo>
                  <a:pt x="14397" y="197553"/>
                </a:lnTo>
                <a:lnTo>
                  <a:pt x="12816" y="207901"/>
                </a:lnTo>
                <a:lnTo>
                  <a:pt x="11763" y="218609"/>
                </a:lnTo>
                <a:lnTo>
                  <a:pt x="9791" y="232098"/>
                </a:lnTo>
                <a:lnTo>
                  <a:pt x="4212" y="264020"/>
                </a:lnTo>
                <a:lnTo>
                  <a:pt x="2217" y="277612"/>
                </a:lnTo>
                <a:lnTo>
                  <a:pt x="886" y="289213"/>
                </a:lnTo>
                <a:lnTo>
                  <a:pt x="0" y="299487"/>
                </a:lnTo>
                <a:lnTo>
                  <a:pt x="678" y="308878"/>
                </a:lnTo>
                <a:lnTo>
                  <a:pt x="2401" y="317677"/>
                </a:lnTo>
                <a:lnTo>
                  <a:pt x="4819" y="326083"/>
                </a:lnTo>
                <a:lnTo>
                  <a:pt x="6431" y="334228"/>
                </a:lnTo>
                <a:lnTo>
                  <a:pt x="7506" y="342197"/>
                </a:lnTo>
                <a:lnTo>
                  <a:pt x="8222" y="350051"/>
                </a:lnTo>
                <a:lnTo>
                  <a:pt x="11240" y="361636"/>
                </a:lnTo>
                <a:lnTo>
                  <a:pt x="15792" y="375710"/>
                </a:lnTo>
                <a:lnTo>
                  <a:pt x="21367" y="391442"/>
                </a:lnTo>
                <a:lnTo>
                  <a:pt x="26353" y="403200"/>
                </a:lnTo>
                <a:lnTo>
                  <a:pt x="30947" y="412308"/>
                </a:lnTo>
                <a:lnTo>
                  <a:pt x="39438" y="425816"/>
                </a:lnTo>
                <a:lnTo>
                  <a:pt x="47446" y="436053"/>
                </a:lnTo>
                <a:lnTo>
                  <a:pt x="52629" y="439291"/>
                </a:lnTo>
                <a:lnTo>
                  <a:pt x="65162" y="442888"/>
                </a:lnTo>
                <a:lnTo>
                  <a:pt x="80430" y="444914"/>
                </a:lnTo>
                <a:lnTo>
                  <a:pt x="92997" y="445514"/>
                </a:lnTo>
                <a:lnTo>
                  <a:pt x="96966" y="444328"/>
                </a:lnTo>
                <a:lnTo>
                  <a:pt x="104764" y="439624"/>
                </a:lnTo>
                <a:lnTo>
                  <a:pt x="120118" y="426256"/>
                </a:lnTo>
                <a:lnTo>
                  <a:pt x="134107" y="412610"/>
                </a:lnTo>
                <a:lnTo>
                  <a:pt x="151327" y="395471"/>
                </a:lnTo>
                <a:lnTo>
                  <a:pt x="159984" y="383025"/>
                </a:lnTo>
                <a:lnTo>
                  <a:pt x="168294" y="368379"/>
                </a:lnTo>
                <a:lnTo>
                  <a:pt x="193815" y="317450"/>
                </a:lnTo>
                <a:lnTo>
                  <a:pt x="201009" y="296722"/>
                </a:lnTo>
                <a:lnTo>
                  <a:pt x="209614" y="268934"/>
                </a:lnTo>
                <a:lnTo>
                  <a:pt x="219161" y="236438"/>
                </a:lnTo>
                <a:lnTo>
                  <a:pt x="225526" y="212234"/>
                </a:lnTo>
                <a:lnTo>
                  <a:pt x="229769" y="193558"/>
                </a:lnTo>
                <a:lnTo>
                  <a:pt x="232598" y="178568"/>
                </a:lnTo>
                <a:lnTo>
                  <a:pt x="235754" y="166034"/>
                </a:lnTo>
                <a:lnTo>
                  <a:pt x="239128" y="155138"/>
                </a:lnTo>
                <a:lnTo>
                  <a:pt x="242647" y="145334"/>
                </a:lnTo>
                <a:lnTo>
                  <a:pt x="244993" y="136258"/>
                </a:lnTo>
                <a:lnTo>
                  <a:pt x="246557" y="127668"/>
                </a:lnTo>
                <a:lnTo>
                  <a:pt x="247600" y="119400"/>
                </a:lnTo>
                <a:lnTo>
                  <a:pt x="248295" y="111349"/>
                </a:lnTo>
                <a:lnTo>
                  <a:pt x="248759" y="103442"/>
                </a:lnTo>
                <a:lnTo>
                  <a:pt x="249274" y="89152"/>
                </a:lnTo>
                <a:lnTo>
                  <a:pt x="249563" y="72697"/>
                </a:lnTo>
                <a:lnTo>
                  <a:pt x="249675" y="41835"/>
                </a:lnTo>
                <a:lnTo>
                  <a:pt x="249679" y="41859"/>
                </a:lnTo>
                <a:lnTo>
                  <a:pt x="249684" y="57090"/>
                </a:lnTo>
                <a:lnTo>
                  <a:pt x="250955" y="64729"/>
                </a:lnTo>
                <a:lnTo>
                  <a:pt x="253072" y="73631"/>
                </a:lnTo>
                <a:lnTo>
                  <a:pt x="255753" y="83376"/>
                </a:lnTo>
                <a:lnTo>
                  <a:pt x="258811" y="100033"/>
                </a:lnTo>
                <a:lnTo>
                  <a:pt x="265594" y="145634"/>
                </a:lnTo>
                <a:lnTo>
                  <a:pt x="270451" y="169478"/>
                </a:lnTo>
                <a:lnTo>
                  <a:pt x="276230" y="192994"/>
                </a:lnTo>
                <a:lnTo>
                  <a:pt x="282622" y="216291"/>
                </a:lnTo>
                <a:lnTo>
                  <a:pt x="286883" y="235633"/>
                </a:lnTo>
                <a:lnTo>
                  <a:pt x="289724" y="252338"/>
                </a:lnTo>
                <a:lnTo>
                  <a:pt x="291618" y="267284"/>
                </a:lnTo>
                <a:lnTo>
                  <a:pt x="295420" y="281058"/>
                </a:lnTo>
                <a:lnTo>
                  <a:pt x="300495" y="294051"/>
                </a:lnTo>
                <a:lnTo>
                  <a:pt x="306419" y="306523"/>
                </a:lnTo>
                <a:lnTo>
                  <a:pt x="319774" y="337314"/>
                </a:lnTo>
                <a:lnTo>
                  <a:pt x="326891" y="354414"/>
                </a:lnTo>
                <a:lnTo>
                  <a:pt x="332906" y="367085"/>
                </a:lnTo>
                <a:lnTo>
                  <a:pt x="338186" y="376802"/>
                </a:lnTo>
                <a:lnTo>
                  <a:pt x="342976" y="384550"/>
                </a:lnTo>
                <a:lnTo>
                  <a:pt x="347439" y="392256"/>
                </a:lnTo>
                <a:lnTo>
                  <a:pt x="355785" y="407591"/>
                </a:lnTo>
                <a:lnTo>
                  <a:pt x="361058" y="412696"/>
                </a:lnTo>
                <a:lnTo>
                  <a:pt x="367114" y="416100"/>
                </a:lnTo>
                <a:lnTo>
                  <a:pt x="379346" y="421151"/>
                </a:lnTo>
                <a:lnTo>
                  <a:pt x="393373" y="429865"/>
                </a:lnTo>
                <a:lnTo>
                  <a:pt x="401600" y="432349"/>
                </a:lnTo>
                <a:lnTo>
                  <a:pt x="413372" y="433747"/>
                </a:lnTo>
                <a:lnTo>
                  <a:pt x="427845" y="430688"/>
                </a:lnTo>
                <a:lnTo>
                  <a:pt x="437039" y="428095"/>
                </a:lnTo>
                <a:lnTo>
                  <a:pt x="445707" y="425095"/>
                </a:lnTo>
                <a:lnTo>
                  <a:pt x="454027" y="421826"/>
                </a:lnTo>
                <a:lnTo>
                  <a:pt x="462113" y="418376"/>
                </a:lnTo>
                <a:lnTo>
                  <a:pt x="468774" y="413536"/>
                </a:lnTo>
                <a:lnTo>
                  <a:pt x="479561" y="401385"/>
                </a:lnTo>
                <a:lnTo>
                  <a:pt x="488590" y="387518"/>
                </a:lnTo>
                <a:lnTo>
                  <a:pt x="524006" y="34289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9"/>
          <p:cNvSpPr/>
          <p:nvPr/>
        </p:nvSpPr>
        <p:spPr>
          <a:xfrm>
            <a:off x="6046470" y="5509259"/>
            <a:ext cx="228601" cy="57151"/>
          </a:xfrm>
          <a:custGeom>
            <a:avLst/>
            <a:gdLst/>
            <a:ahLst/>
            <a:cxnLst/>
            <a:rect l="0" t="0" r="0" b="0"/>
            <a:pathLst>
              <a:path w="228601" h="57151">
                <a:moveTo>
                  <a:pt x="0" y="57150"/>
                </a:moveTo>
                <a:lnTo>
                  <a:pt x="12135" y="51083"/>
                </a:lnTo>
                <a:lnTo>
                  <a:pt x="16980" y="49295"/>
                </a:lnTo>
                <a:lnTo>
                  <a:pt x="21480" y="48104"/>
                </a:lnTo>
                <a:lnTo>
                  <a:pt x="25750" y="47309"/>
                </a:lnTo>
                <a:lnTo>
                  <a:pt x="31136" y="46780"/>
                </a:lnTo>
                <a:lnTo>
                  <a:pt x="37267" y="46427"/>
                </a:lnTo>
                <a:lnTo>
                  <a:pt x="43895" y="46191"/>
                </a:lnTo>
                <a:lnTo>
                  <a:pt x="52123" y="44764"/>
                </a:lnTo>
                <a:lnTo>
                  <a:pt x="61418" y="42543"/>
                </a:lnTo>
                <a:lnTo>
                  <a:pt x="83177" y="36688"/>
                </a:lnTo>
                <a:lnTo>
                  <a:pt x="109780" y="29853"/>
                </a:lnTo>
                <a:lnTo>
                  <a:pt x="121447" y="26252"/>
                </a:lnTo>
                <a:lnTo>
                  <a:pt x="131765" y="22582"/>
                </a:lnTo>
                <a:lnTo>
                  <a:pt x="141183" y="18864"/>
                </a:lnTo>
                <a:lnTo>
                  <a:pt x="148732" y="16386"/>
                </a:lnTo>
                <a:lnTo>
                  <a:pt x="155034" y="14734"/>
                </a:lnTo>
                <a:lnTo>
                  <a:pt x="160506" y="13633"/>
                </a:lnTo>
                <a:lnTo>
                  <a:pt x="166694" y="11629"/>
                </a:lnTo>
                <a:lnTo>
                  <a:pt x="173359" y="9023"/>
                </a:lnTo>
                <a:lnTo>
                  <a:pt x="180342" y="6015"/>
                </a:lnTo>
                <a:lnTo>
                  <a:pt x="186268" y="4010"/>
                </a:lnTo>
                <a:lnTo>
                  <a:pt x="191489" y="2674"/>
                </a:lnTo>
                <a:lnTo>
                  <a:pt x="196239" y="1782"/>
                </a:lnTo>
                <a:lnTo>
                  <a:pt x="200676" y="1188"/>
                </a:lnTo>
                <a:lnTo>
                  <a:pt x="204904" y="793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0"/>
          <p:cNvSpPr/>
          <p:nvPr/>
        </p:nvSpPr>
        <p:spPr>
          <a:xfrm>
            <a:off x="6131324" y="5612129"/>
            <a:ext cx="235186" cy="55381"/>
          </a:xfrm>
          <a:custGeom>
            <a:avLst/>
            <a:gdLst/>
            <a:ahLst/>
            <a:cxnLst/>
            <a:rect l="0" t="0" r="0" b="0"/>
            <a:pathLst>
              <a:path w="235186" h="55381">
                <a:moveTo>
                  <a:pt x="6585" y="22860"/>
                </a:moveTo>
                <a:lnTo>
                  <a:pt x="518" y="28928"/>
                </a:lnTo>
                <a:lnTo>
                  <a:pt x="0" y="31985"/>
                </a:lnTo>
                <a:lnTo>
                  <a:pt x="926" y="35294"/>
                </a:lnTo>
                <a:lnTo>
                  <a:pt x="2812" y="38769"/>
                </a:lnTo>
                <a:lnTo>
                  <a:pt x="5340" y="41086"/>
                </a:lnTo>
                <a:lnTo>
                  <a:pt x="8295" y="42631"/>
                </a:lnTo>
                <a:lnTo>
                  <a:pt x="11535" y="43661"/>
                </a:lnTo>
                <a:lnTo>
                  <a:pt x="13695" y="45617"/>
                </a:lnTo>
                <a:lnTo>
                  <a:pt x="15136" y="48192"/>
                </a:lnTo>
                <a:lnTo>
                  <a:pt x="16096" y="51178"/>
                </a:lnTo>
                <a:lnTo>
                  <a:pt x="18006" y="53168"/>
                </a:lnTo>
                <a:lnTo>
                  <a:pt x="20549" y="54496"/>
                </a:lnTo>
                <a:lnTo>
                  <a:pt x="23514" y="55380"/>
                </a:lnTo>
                <a:lnTo>
                  <a:pt x="29301" y="54701"/>
                </a:lnTo>
                <a:lnTo>
                  <a:pt x="36970" y="52977"/>
                </a:lnTo>
                <a:lnTo>
                  <a:pt x="45891" y="50558"/>
                </a:lnTo>
                <a:lnTo>
                  <a:pt x="53109" y="48945"/>
                </a:lnTo>
                <a:lnTo>
                  <a:pt x="59192" y="47870"/>
                </a:lnTo>
                <a:lnTo>
                  <a:pt x="64516" y="47154"/>
                </a:lnTo>
                <a:lnTo>
                  <a:pt x="70606" y="45406"/>
                </a:lnTo>
                <a:lnTo>
                  <a:pt x="77206" y="42971"/>
                </a:lnTo>
                <a:lnTo>
                  <a:pt x="84145" y="40077"/>
                </a:lnTo>
                <a:lnTo>
                  <a:pt x="93852" y="36878"/>
                </a:lnTo>
                <a:lnTo>
                  <a:pt x="105404" y="33476"/>
                </a:lnTo>
                <a:lnTo>
                  <a:pt x="118184" y="29937"/>
                </a:lnTo>
                <a:lnTo>
                  <a:pt x="142545" y="22619"/>
                </a:lnTo>
                <a:lnTo>
                  <a:pt x="189228" y="7573"/>
                </a:lnTo>
                <a:lnTo>
                  <a:pt x="199467" y="5049"/>
                </a:lnTo>
                <a:lnTo>
                  <a:pt x="208833" y="3366"/>
                </a:lnTo>
                <a:lnTo>
                  <a:pt x="23518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1"/>
          <p:cNvSpPr/>
          <p:nvPr/>
        </p:nvSpPr>
        <p:spPr>
          <a:xfrm>
            <a:off x="7018019" y="5189219"/>
            <a:ext cx="34291" cy="411482"/>
          </a:xfrm>
          <a:custGeom>
            <a:avLst/>
            <a:gdLst/>
            <a:ahLst/>
            <a:cxnLst/>
            <a:rect l="0" t="0" r="0" b="0"/>
            <a:pathLst>
              <a:path w="34291" h="411482">
                <a:moveTo>
                  <a:pt x="0" y="0"/>
                </a:moveTo>
                <a:lnTo>
                  <a:pt x="0" y="292693"/>
                </a:lnTo>
                <a:lnTo>
                  <a:pt x="1271" y="300539"/>
                </a:lnTo>
                <a:lnTo>
                  <a:pt x="3388" y="308309"/>
                </a:lnTo>
                <a:lnTo>
                  <a:pt x="6069" y="316030"/>
                </a:lnTo>
                <a:lnTo>
                  <a:pt x="7856" y="323717"/>
                </a:lnTo>
                <a:lnTo>
                  <a:pt x="9048" y="331382"/>
                </a:lnTo>
                <a:lnTo>
                  <a:pt x="9842" y="339031"/>
                </a:lnTo>
                <a:lnTo>
                  <a:pt x="11641" y="346671"/>
                </a:lnTo>
                <a:lnTo>
                  <a:pt x="14112" y="354304"/>
                </a:lnTo>
                <a:lnTo>
                  <a:pt x="17028" y="361932"/>
                </a:lnTo>
                <a:lnTo>
                  <a:pt x="18972" y="368289"/>
                </a:lnTo>
                <a:lnTo>
                  <a:pt x="20268" y="373796"/>
                </a:lnTo>
                <a:lnTo>
                  <a:pt x="21132" y="378738"/>
                </a:lnTo>
                <a:lnTo>
                  <a:pt x="22979" y="384572"/>
                </a:lnTo>
                <a:lnTo>
                  <a:pt x="25479" y="391002"/>
                </a:lnTo>
                <a:lnTo>
                  <a:pt x="34290" y="4114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2"/>
          <p:cNvSpPr/>
          <p:nvPr/>
        </p:nvSpPr>
        <p:spPr>
          <a:xfrm>
            <a:off x="6800850" y="5657850"/>
            <a:ext cx="365760" cy="80010"/>
          </a:xfrm>
          <a:custGeom>
            <a:avLst/>
            <a:gdLst/>
            <a:ahLst/>
            <a:cxnLst/>
            <a:rect l="0" t="0" r="0" b="0"/>
            <a:pathLst>
              <a:path w="365760" h="80010">
                <a:moveTo>
                  <a:pt x="0" y="80009"/>
                </a:moveTo>
                <a:lnTo>
                  <a:pt x="25750" y="80009"/>
                </a:lnTo>
                <a:lnTo>
                  <a:pt x="31136" y="78739"/>
                </a:lnTo>
                <a:lnTo>
                  <a:pt x="37268" y="76623"/>
                </a:lnTo>
                <a:lnTo>
                  <a:pt x="43894" y="73942"/>
                </a:lnTo>
                <a:lnTo>
                  <a:pt x="69903" y="67074"/>
                </a:lnTo>
                <a:lnTo>
                  <a:pt x="191879" y="36948"/>
                </a:lnTo>
                <a:lnTo>
                  <a:pt x="241489" y="23618"/>
                </a:lnTo>
                <a:lnTo>
                  <a:pt x="260053" y="19555"/>
                </a:lnTo>
                <a:lnTo>
                  <a:pt x="276238" y="16847"/>
                </a:lnTo>
                <a:lnTo>
                  <a:pt x="290838" y="15041"/>
                </a:lnTo>
                <a:lnTo>
                  <a:pt x="303113" y="13837"/>
                </a:lnTo>
                <a:lnTo>
                  <a:pt x="313835" y="13034"/>
                </a:lnTo>
                <a:lnTo>
                  <a:pt x="323522" y="12499"/>
                </a:lnTo>
                <a:lnTo>
                  <a:pt x="332522" y="10872"/>
                </a:lnTo>
                <a:lnTo>
                  <a:pt x="341061" y="8518"/>
                </a:lnTo>
                <a:lnTo>
                  <a:pt x="36575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3"/>
          <p:cNvSpPr/>
          <p:nvPr/>
        </p:nvSpPr>
        <p:spPr>
          <a:xfrm>
            <a:off x="6983842" y="5852311"/>
            <a:ext cx="285639" cy="273274"/>
          </a:xfrm>
          <a:custGeom>
            <a:avLst/>
            <a:gdLst/>
            <a:ahLst/>
            <a:cxnLst/>
            <a:rect l="0" t="0" r="0" b="0"/>
            <a:pathLst>
              <a:path w="285639" h="273274">
                <a:moveTo>
                  <a:pt x="57038" y="22708"/>
                </a:moveTo>
                <a:lnTo>
                  <a:pt x="50970" y="16641"/>
                </a:lnTo>
                <a:lnTo>
                  <a:pt x="50452" y="14853"/>
                </a:lnTo>
                <a:lnTo>
                  <a:pt x="51378" y="13661"/>
                </a:lnTo>
                <a:lnTo>
                  <a:pt x="57062" y="11068"/>
                </a:lnTo>
                <a:lnTo>
                  <a:pt x="68055" y="5681"/>
                </a:lnTo>
                <a:lnTo>
                  <a:pt x="73272" y="3737"/>
                </a:lnTo>
                <a:lnTo>
                  <a:pt x="78021" y="2441"/>
                </a:lnTo>
                <a:lnTo>
                  <a:pt x="86683" y="1001"/>
                </a:lnTo>
                <a:lnTo>
                  <a:pt x="94767" y="360"/>
                </a:lnTo>
                <a:lnTo>
                  <a:pt x="105979" y="76"/>
                </a:lnTo>
                <a:lnTo>
                  <a:pt x="112526" y="0"/>
                </a:lnTo>
                <a:lnTo>
                  <a:pt x="118160" y="1219"/>
                </a:lnTo>
                <a:lnTo>
                  <a:pt x="123186" y="3302"/>
                </a:lnTo>
                <a:lnTo>
                  <a:pt x="127806" y="5961"/>
                </a:lnTo>
                <a:lnTo>
                  <a:pt x="136327" y="12302"/>
                </a:lnTo>
                <a:lnTo>
                  <a:pt x="144347" y="19353"/>
                </a:lnTo>
                <a:lnTo>
                  <a:pt x="152146" y="26720"/>
                </a:lnTo>
                <a:lnTo>
                  <a:pt x="156003" y="31733"/>
                </a:lnTo>
                <a:lnTo>
                  <a:pt x="159845" y="37615"/>
                </a:lnTo>
                <a:lnTo>
                  <a:pt x="163675" y="44076"/>
                </a:lnTo>
                <a:lnTo>
                  <a:pt x="166230" y="50924"/>
                </a:lnTo>
                <a:lnTo>
                  <a:pt x="167933" y="58029"/>
                </a:lnTo>
                <a:lnTo>
                  <a:pt x="169067" y="65305"/>
                </a:lnTo>
                <a:lnTo>
                  <a:pt x="169824" y="72697"/>
                </a:lnTo>
                <a:lnTo>
                  <a:pt x="170329" y="80164"/>
                </a:lnTo>
                <a:lnTo>
                  <a:pt x="170665" y="87682"/>
                </a:lnTo>
                <a:lnTo>
                  <a:pt x="169619" y="96504"/>
                </a:lnTo>
                <a:lnTo>
                  <a:pt x="167652" y="106195"/>
                </a:lnTo>
                <a:lnTo>
                  <a:pt x="165071" y="116466"/>
                </a:lnTo>
                <a:lnTo>
                  <a:pt x="163350" y="125854"/>
                </a:lnTo>
                <a:lnTo>
                  <a:pt x="162202" y="134652"/>
                </a:lnTo>
                <a:lnTo>
                  <a:pt x="161438" y="143057"/>
                </a:lnTo>
                <a:lnTo>
                  <a:pt x="160928" y="149931"/>
                </a:lnTo>
                <a:lnTo>
                  <a:pt x="160587" y="155784"/>
                </a:lnTo>
                <a:lnTo>
                  <a:pt x="160361" y="160955"/>
                </a:lnTo>
                <a:lnTo>
                  <a:pt x="158940" y="166943"/>
                </a:lnTo>
                <a:lnTo>
                  <a:pt x="156722" y="173475"/>
                </a:lnTo>
                <a:lnTo>
                  <a:pt x="153974" y="180369"/>
                </a:lnTo>
                <a:lnTo>
                  <a:pt x="150872" y="186236"/>
                </a:lnTo>
                <a:lnTo>
                  <a:pt x="147534" y="191416"/>
                </a:lnTo>
                <a:lnTo>
                  <a:pt x="144039" y="196141"/>
                </a:lnTo>
                <a:lnTo>
                  <a:pt x="133381" y="211550"/>
                </a:lnTo>
                <a:lnTo>
                  <a:pt x="126983" y="220993"/>
                </a:lnTo>
                <a:lnTo>
                  <a:pt x="120178" y="229828"/>
                </a:lnTo>
                <a:lnTo>
                  <a:pt x="113101" y="238258"/>
                </a:lnTo>
                <a:lnTo>
                  <a:pt x="105843" y="246418"/>
                </a:lnTo>
                <a:lnTo>
                  <a:pt x="98465" y="253129"/>
                </a:lnTo>
                <a:lnTo>
                  <a:pt x="91006" y="258871"/>
                </a:lnTo>
                <a:lnTo>
                  <a:pt x="83493" y="263971"/>
                </a:lnTo>
                <a:lnTo>
                  <a:pt x="77214" y="267370"/>
                </a:lnTo>
                <a:lnTo>
                  <a:pt x="71759" y="269636"/>
                </a:lnTo>
                <a:lnTo>
                  <a:pt x="66852" y="271147"/>
                </a:lnTo>
                <a:lnTo>
                  <a:pt x="58013" y="272825"/>
                </a:lnTo>
                <a:lnTo>
                  <a:pt x="53878" y="273273"/>
                </a:lnTo>
                <a:lnTo>
                  <a:pt x="48581" y="272301"/>
                </a:lnTo>
                <a:lnTo>
                  <a:pt x="42510" y="270384"/>
                </a:lnTo>
                <a:lnTo>
                  <a:pt x="35922" y="267835"/>
                </a:lnTo>
                <a:lnTo>
                  <a:pt x="28991" y="264866"/>
                </a:lnTo>
                <a:lnTo>
                  <a:pt x="14516" y="258181"/>
                </a:lnTo>
                <a:lnTo>
                  <a:pt x="9640" y="254620"/>
                </a:lnTo>
                <a:lnTo>
                  <a:pt x="6389" y="250976"/>
                </a:lnTo>
                <a:lnTo>
                  <a:pt x="1171" y="242071"/>
                </a:lnTo>
                <a:lnTo>
                  <a:pt x="458" y="237466"/>
                </a:lnTo>
                <a:lnTo>
                  <a:pt x="141" y="229916"/>
                </a:lnTo>
                <a:lnTo>
                  <a:pt x="0" y="218094"/>
                </a:lnTo>
                <a:lnTo>
                  <a:pt x="2503" y="211386"/>
                </a:lnTo>
                <a:lnTo>
                  <a:pt x="6711" y="204373"/>
                </a:lnTo>
                <a:lnTo>
                  <a:pt x="12057" y="197158"/>
                </a:lnTo>
                <a:lnTo>
                  <a:pt x="19430" y="189808"/>
                </a:lnTo>
                <a:lnTo>
                  <a:pt x="28156" y="182368"/>
                </a:lnTo>
                <a:lnTo>
                  <a:pt x="37783" y="174868"/>
                </a:lnTo>
                <a:lnTo>
                  <a:pt x="46741" y="169868"/>
                </a:lnTo>
                <a:lnTo>
                  <a:pt x="55253" y="166535"/>
                </a:lnTo>
                <a:lnTo>
                  <a:pt x="63468" y="164313"/>
                </a:lnTo>
                <a:lnTo>
                  <a:pt x="71485" y="161561"/>
                </a:lnTo>
                <a:lnTo>
                  <a:pt x="79369" y="158457"/>
                </a:lnTo>
                <a:lnTo>
                  <a:pt x="87165" y="155118"/>
                </a:lnTo>
                <a:lnTo>
                  <a:pt x="94903" y="152891"/>
                </a:lnTo>
                <a:lnTo>
                  <a:pt x="102601" y="151407"/>
                </a:lnTo>
                <a:lnTo>
                  <a:pt x="110273" y="150417"/>
                </a:lnTo>
                <a:lnTo>
                  <a:pt x="117928" y="149757"/>
                </a:lnTo>
                <a:lnTo>
                  <a:pt x="125572" y="149318"/>
                </a:lnTo>
                <a:lnTo>
                  <a:pt x="140837" y="148829"/>
                </a:lnTo>
                <a:lnTo>
                  <a:pt x="156088" y="148612"/>
                </a:lnTo>
                <a:lnTo>
                  <a:pt x="163712" y="149824"/>
                </a:lnTo>
                <a:lnTo>
                  <a:pt x="171333" y="151902"/>
                </a:lnTo>
                <a:lnTo>
                  <a:pt x="178955" y="154558"/>
                </a:lnTo>
                <a:lnTo>
                  <a:pt x="186576" y="157598"/>
                </a:lnTo>
                <a:lnTo>
                  <a:pt x="194197" y="160895"/>
                </a:lnTo>
                <a:lnTo>
                  <a:pt x="201817" y="164362"/>
                </a:lnTo>
                <a:lnTo>
                  <a:pt x="208167" y="167945"/>
                </a:lnTo>
                <a:lnTo>
                  <a:pt x="213670" y="171603"/>
                </a:lnTo>
                <a:lnTo>
                  <a:pt x="237644" y="189592"/>
                </a:lnTo>
                <a:lnTo>
                  <a:pt x="285638" y="23987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4"/>
          <p:cNvSpPr/>
          <p:nvPr/>
        </p:nvSpPr>
        <p:spPr>
          <a:xfrm>
            <a:off x="7360986" y="5360669"/>
            <a:ext cx="239965" cy="742790"/>
          </a:xfrm>
          <a:custGeom>
            <a:avLst/>
            <a:gdLst/>
            <a:ahLst/>
            <a:cxnLst/>
            <a:rect l="0" t="0" r="0" b="0"/>
            <a:pathLst>
              <a:path w="239965" h="742790">
                <a:moveTo>
                  <a:pt x="148523" y="0"/>
                </a:moveTo>
                <a:lnTo>
                  <a:pt x="148523" y="6068"/>
                </a:lnTo>
                <a:lnTo>
                  <a:pt x="142456" y="21977"/>
                </a:lnTo>
                <a:lnTo>
                  <a:pt x="136090" y="35591"/>
                </a:lnTo>
                <a:lnTo>
                  <a:pt x="132615" y="42778"/>
                </a:lnTo>
                <a:lnTo>
                  <a:pt x="127758" y="51378"/>
                </a:lnTo>
                <a:lnTo>
                  <a:pt x="121980" y="60922"/>
                </a:lnTo>
                <a:lnTo>
                  <a:pt x="115587" y="71095"/>
                </a:lnTo>
                <a:lnTo>
                  <a:pt x="110056" y="81687"/>
                </a:lnTo>
                <a:lnTo>
                  <a:pt x="105099" y="92558"/>
                </a:lnTo>
                <a:lnTo>
                  <a:pt x="100524" y="103616"/>
                </a:lnTo>
                <a:lnTo>
                  <a:pt x="94934" y="114797"/>
                </a:lnTo>
                <a:lnTo>
                  <a:pt x="88667" y="126061"/>
                </a:lnTo>
                <a:lnTo>
                  <a:pt x="81949" y="137381"/>
                </a:lnTo>
                <a:lnTo>
                  <a:pt x="76201" y="150008"/>
                </a:lnTo>
                <a:lnTo>
                  <a:pt x="71098" y="163505"/>
                </a:lnTo>
                <a:lnTo>
                  <a:pt x="66427" y="177584"/>
                </a:lnTo>
                <a:lnTo>
                  <a:pt x="34094" y="268100"/>
                </a:lnTo>
                <a:lnTo>
                  <a:pt x="27787" y="287954"/>
                </a:lnTo>
                <a:lnTo>
                  <a:pt x="17393" y="323560"/>
                </a:lnTo>
                <a:lnTo>
                  <a:pt x="8540" y="356318"/>
                </a:lnTo>
                <a:lnTo>
                  <a:pt x="5671" y="372165"/>
                </a:lnTo>
                <a:lnTo>
                  <a:pt x="3759" y="387810"/>
                </a:lnTo>
                <a:lnTo>
                  <a:pt x="2483" y="403321"/>
                </a:lnTo>
                <a:lnTo>
                  <a:pt x="1634" y="418741"/>
                </a:lnTo>
                <a:lnTo>
                  <a:pt x="689" y="449420"/>
                </a:lnTo>
                <a:lnTo>
                  <a:pt x="83" y="506463"/>
                </a:lnTo>
                <a:lnTo>
                  <a:pt x="0" y="549369"/>
                </a:lnTo>
                <a:lnTo>
                  <a:pt x="2518" y="571986"/>
                </a:lnTo>
                <a:lnTo>
                  <a:pt x="6737" y="594684"/>
                </a:lnTo>
                <a:lnTo>
                  <a:pt x="12088" y="617436"/>
                </a:lnTo>
                <a:lnTo>
                  <a:pt x="16927" y="633874"/>
                </a:lnTo>
                <a:lnTo>
                  <a:pt x="21423" y="646103"/>
                </a:lnTo>
                <a:lnTo>
                  <a:pt x="29804" y="664347"/>
                </a:lnTo>
                <a:lnTo>
                  <a:pt x="37763" y="680922"/>
                </a:lnTo>
                <a:lnTo>
                  <a:pt x="42933" y="688898"/>
                </a:lnTo>
                <a:lnTo>
                  <a:pt x="48920" y="696756"/>
                </a:lnTo>
                <a:lnTo>
                  <a:pt x="55451" y="704534"/>
                </a:lnTo>
                <a:lnTo>
                  <a:pt x="62345" y="710989"/>
                </a:lnTo>
                <a:lnTo>
                  <a:pt x="69481" y="716563"/>
                </a:lnTo>
                <a:lnTo>
                  <a:pt x="76779" y="721549"/>
                </a:lnTo>
                <a:lnTo>
                  <a:pt x="82914" y="724873"/>
                </a:lnTo>
                <a:lnTo>
                  <a:pt x="88274" y="727089"/>
                </a:lnTo>
                <a:lnTo>
                  <a:pt x="93117" y="728566"/>
                </a:lnTo>
                <a:lnTo>
                  <a:pt x="124205" y="736713"/>
                </a:lnTo>
                <a:lnTo>
                  <a:pt x="133581" y="738792"/>
                </a:lnTo>
                <a:lnTo>
                  <a:pt x="141102" y="740178"/>
                </a:lnTo>
                <a:lnTo>
                  <a:pt x="147385" y="741102"/>
                </a:lnTo>
                <a:lnTo>
                  <a:pt x="155385" y="741718"/>
                </a:lnTo>
                <a:lnTo>
                  <a:pt x="164528" y="742129"/>
                </a:lnTo>
                <a:lnTo>
                  <a:pt x="194441" y="742789"/>
                </a:lnTo>
                <a:lnTo>
                  <a:pt x="200726" y="741572"/>
                </a:lnTo>
                <a:lnTo>
                  <a:pt x="207455" y="739491"/>
                </a:lnTo>
                <a:lnTo>
                  <a:pt x="214481" y="736835"/>
                </a:lnTo>
                <a:lnTo>
                  <a:pt x="220435" y="733793"/>
                </a:lnTo>
                <a:lnTo>
                  <a:pt x="225674" y="730496"/>
                </a:lnTo>
                <a:lnTo>
                  <a:pt x="230438" y="727028"/>
                </a:lnTo>
                <a:lnTo>
                  <a:pt x="233613" y="723445"/>
                </a:lnTo>
                <a:lnTo>
                  <a:pt x="235730" y="719787"/>
                </a:lnTo>
                <a:lnTo>
                  <a:pt x="239964" y="7086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5"/>
          <p:cNvSpPr/>
          <p:nvPr/>
        </p:nvSpPr>
        <p:spPr>
          <a:xfrm>
            <a:off x="7589519" y="5589269"/>
            <a:ext cx="274322" cy="468632"/>
          </a:xfrm>
          <a:custGeom>
            <a:avLst/>
            <a:gdLst/>
            <a:ahLst/>
            <a:cxnLst/>
            <a:rect l="0" t="0" r="0" b="0"/>
            <a:pathLst>
              <a:path w="274322" h="468632">
                <a:moveTo>
                  <a:pt x="0" y="0"/>
                </a:moveTo>
                <a:lnTo>
                  <a:pt x="6068" y="12136"/>
                </a:lnTo>
                <a:lnTo>
                  <a:pt x="12434" y="21481"/>
                </a:lnTo>
                <a:lnTo>
                  <a:pt x="15909" y="25751"/>
                </a:lnTo>
                <a:lnTo>
                  <a:pt x="22037" y="34947"/>
                </a:lnTo>
                <a:lnTo>
                  <a:pt x="39004" y="62099"/>
                </a:lnTo>
                <a:lnTo>
                  <a:pt x="47593" y="74420"/>
                </a:lnTo>
                <a:lnTo>
                  <a:pt x="55859" y="85173"/>
                </a:lnTo>
                <a:lnTo>
                  <a:pt x="63909" y="94882"/>
                </a:lnTo>
                <a:lnTo>
                  <a:pt x="71817" y="105165"/>
                </a:lnTo>
                <a:lnTo>
                  <a:pt x="79628" y="115830"/>
                </a:lnTo>
                <a:lnTo>
                  <a:pt x="96350" y="139110"/>
                </a:lnTo>
                <a:lnTo>
                  <a:pt x="116482" y="166390"/>
                </a:lnTo>
                <a:lnTo>
                  <a:pt x="125915" y="178237"/>
                </a:lnTo>
                <a:lnTo>
                  <a:pt x="134744" y="188675"/>
                </a:lnTo>
                <a:lnTo>
                  <a:pt x="143169" y="198173"/>
                </a:lnTo>
                <a:lnTo>
                  <a:pt x="151327" y="208316"/>
                </a:lnTo>
                <a:lnTo>
                  <a:pt x="159304" y="218887"/>
                </a:lnTo>
                <a:lnTo>
                  <a:pt x="167163" y="229745"/>
                </a:lnTo>
                <a:lnTo>
                  <a:pt x="173673" y="239524"/>
                </a:lnTo>
                <a:lnTo>
                  <a:pt x="179281" y="248583"/>
                </a:lnTo>
                <a:lnTo>
                  <a:pt x="184292" y="257162"/>
                </a:lnTo>
                <a:lnTo>
                  <a:pt x="196631" y="276854"/>
                </a:lnTo>
                <a:lnTo>
                  <a:pt x="203477" y="287439"/>
                </a:lnTo>
                <a:lnTo>
                  <a:pt x="210582" y="299577"/>
                </a:lnTo>
                <a:lnTo>
                  <a:pt x="217858" y="312748"/>
                </a:lnTo>
                <a:lnTo>
                  <a:pt x="225249" y="326609"/>
                </a:lnTo>
                <a:lnTo>
                  <a:pt x="231446" y="339659"/>
                </a:lnTo>
                <a:lnTo>
                  <a:pt x="236848" y="352170"/>
                </a:lnTo>
                <a:lnTo>
                  <a:pt x="241719" y="364320"/>
                </a:lnTo>
                <a:lnTo>
                  <a:pt x="246236" y="374960"/>
                </a:lnTo>
                <a:lnTo>
                  <a:pt x="254641" y="393555"/>
                </a:lnTo>
                <a:lnTo>
                  <a:pt x="257391" y="402071"/>
                </a:lnTo>
                <a:lnTo>
                  <a:pt x="259225" y="410288"/>
                </a:lnTo>
                <a:lnTo>
                  <a:pt x="260446" y="418305"/>
                </a:lnTo>
                <a:lnTo>
                  <a:pt x="262531" y="426190"/>
                </a:lnTo>
                <a:lnTo>
                  <a:pt x="265191" y="433986"/>
                </a:lnTo>
                <a:lnTo>
                  <a:pt x="270263" y="448153"/>
                </a:lnTo>
                <a:lnTo>
                  <a:pt x="271615" y="453709"/>
                </a:lnTo>
                <a:lnTo>
                  <a:pt x="274321" y="4686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6"/>
          <p:cNvSpPr/>
          <p:nvPr/>
        </p:nvSpPr>
        <p:spPr>
          <a:xfrm>
            <a:off x="7646669" y="5554979"/>
            <a:ext cx="205741" cy="468631"/>
          </a:xfrm>
          <a:custGeom>
            <a:avLst/>
            <a:gdLst/>
            <a:ahLst/>
            <a:cxnLst/>
            <a:rect l="0" t="0" r="0" b="0"/>
            <a:pathLst>
              <a:path w="205741" h="468631">
                <a:moveTo>
                  <a:pt x="205740" y="0"/>
                </a:moveTo>
                <a:lnTo>
                  <a:pt x="199673" y="12136"/>
                </a:lnTo>
                <a:lnTo>
                  <a:pt x="193307" y="21481"/>
                </a:lnTo>
                <a:lnTo>
                  <a:pt x="189831" y="25751"/>
                </a:lnTo>
                <a:lnTo>
                  <a:pt x="187515" y="31137"/>
                </a:lnTo>
                <a:lnTo>
                  <a:pt x="184940" y="43896"/>
                </a:lnTo>
                <a:lnTo>
                  <a:pt x="181713" y="52124"/>
                </a:lnTo>
                <a:lnTo>
                  <a:pt x="177023" y="61420"/>
                </a:lnTo>
                <a:lnTo>
                  <a:pt x="171356" y="71426"/>
                </a:lnTo>
                <a:lnTo>
                  <a:pt x="166307" y="81907"/>
                </a:lnTo>
                <a:lnTo>
                  <a:pt x="161672" y="92705"/>
                </a:lnTo>
                <a:lnTo>
                  <a:pt x="157312" y="103714"/>
                </a:lnTo>
                <a:lnTo>
                  <a:pt x="132971" y="161681"/>
                </a:lnTo>
                <a:lnTo>
                  <a:pt x="125477" y="181448"/>
                </a:lnTo>
                <a:lnTo>
                  <a:pt x="119212" y="199706"/>
                </a:lnTo>
                <a:lnTo>
                  <a:pt x="113765" y="216957"/>
                </a:lnTo>
                <a:lnTo>
                  <a:pt x="106323" y="237348"/>
                </a:lnTo>
                <a:lnTo>
                  <a:pt x="87895" y="283712"/>
                </a:lnTo>
                <a:lnTo>
                  <a:pt x="76377" y="308521"/>
                </a:lnTo>
                <a:lnTo>
                  <a:pt x="63618" y="333951"/>
                </a:lnTo>
                <a:lnTo>
                  <a:pt x="50033" y="359794"/>
                </a:lnTo>
                <a:lnTo>
                  <a:pt x="39705" y="380833"/>
                </a:lnTo>
                <a:lnTo>
                  <a:pt x="31550" y="398669"/>
                </a:lnTo>
                <a:lnTo>
                  <a:pt x="19102" y="427377"/>
                </a:lnTo>
                <a:lnTo>
                  <a:pt x="0" y="4686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7"/>
          <p:cNvSpPr/>
          <p:nvPr/>
        </p:nvSpPr>
        <p:spPr>
          <a:xfrm>
            <a:off x="7898129" y="5760719"/>
            <a:ext cx="217172" cy="34291"/>
          </a:xfrm>
          <a:custGeom>
            <a:avLst/>
            <a:gdLst/>
            <a:ahLst/>
            <a:cxnLst/>
            <a:rect l="0" t="0" r="0" b="0"/>
            <a:pathLst>
              <a:path w="217172" h="34291">
                <a:moveTo>
                  <a:pt x="0" y="34290"/>
                </a:moveTo>
                <a:lnTo>
                  <a:pt x="12137" y="28223"/>
                </a:lnTo>
                <a:lnTo>
                  <a:pt x="18251" y="26435"/>
                </a:lnTo>
                <a:lnTo>
                  <a:pt x="24868" y="25244"/>
                </a:lnTo>
                <a:lnTo>
                  <a:pt x="31819" y="24449"/>
                </a:lnTo>
                <a:lnTo>
                  <a:pt x="38992" y="22650"/>
                </a:lnTo>
                <a:lnTo>
                  <a:pt x="46316" y="20180"/>
                </a:lnTo>
                <a:lnTo>
                  <a:pt x="53737" y="17263"/>
                </a:lnTo>
                <a:lnTo>
                  <a:pt x="72143" y="10636"/>
                </a:lnTo>
                <a:lnTo>
                  <a:pt x="82386" y="7091"/>
                </a:lnTo>
                <a:lnTo>
                  <a:pt x="91754" y="4727"/>
                </a:lnTo>
                <a:lnTo>
                  <a:pt x="100540" y="3152"/>
                </a:lnTo>
                <a:lnTo>
                  <a:pt x="108936" y="2101"/>
                </a:lnTo>
                <a:lnTo>
                  <a:pt x="117074" y="1401"/>
                </a:lnTo>
                <a:lnTo>
                  <a:pt x="125040" y="934"/>
                </a:lnTo>
                <a:lnTo>
                  <a:pt x="140664" y="415"/>
                </a:lnTo>
                <a:lnTo>
                  <a:pt x="171390" y="82"/>
                </a:lnTo>
                <a:lnTo>
                  <a:pt x="21717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8"/>
          <p:cNvSpPr/>
          <p:nvPr/>
        </p:nvSpPr>
        <p:spPr>
          <a:xfrm>
            <a:off x="8241029" y="5568535"/>
            <a:ext cx="226501" cy="683403"/>
          </a:xfrm>
          <a:custGeom>
            <a:avLst/>
            <a:gdLst/>
            <a:ahLst/>
            <a:cxnLst/>
            <a:rect l="0" t="0" r="0" b="0"/>
            <a:pathLst>
              <a:path w="226501" h="683403">
                <a:moveTo>
                  <a:pt x="0" y="77884"/>
                </a:moveTo>
                <a:lnTo>
                  <a:pt x="6069" y="96088"/>
                </a:lnTo>
                <a:lnTo>
                  <a:pt x="9842" y="113476"/>
                </a:lnTo>
                <a:lnTo>
                  <a:pt x="11116" y="131999"/>
                </a:lnTo>
                <a:lnTo>
                  <a:pt x="11368" y="158800"/>
                </a:lnTo>
                <a:lnTo>
                  <a:pt x="11429" y="257205"/>
                </a:lnTo>
                <a:lnTo>
                  <a:pt x="12699" y="268551"/>
                </a:lnTo>
                <a:lnTo>
                  <a:pt x="17498" y="287932"/>
                </a:lnTo>
                <a:lnTo>
                  <a:pt x="23864" y="301625"/>
                </a:lnTo>
                <a:lnTo>
                  <a:pt x="27339" y="307055"/>
                </a:lnTo>
                <a:lnTo>
                  <a:pt x="32196" y="309405"/>
                </a:lnTo>
                <a:lnTo>
                  <a:pt x="37974" y="309702"/>
                </a:lnTo>
                <a:lnTo>
                  <a:pt x="53363" y="307120"/>
                </a:lnTo>
                <a:lnTo>
                  <a:pt x="57165" y="305638"/>
                </a:lnTo>
                <a:lnTo>
                  <a:pt x="62240" y="303380"/>
                </a:lnTo>
                <a:lnTo>
                  <a:pt x="68164" y="300605"/>
                </a:lnTo>
                <a:lnTo>
                  <a:pt x="73383" y="296215"/>
                </a:lnTo>
                <a:lnTo>
                  <a:pt x="78132" y="290748"/>
                </a:lnTo>
                <a:lnTo>
                  <a:pt x="82568" y="284563"/>
                </a:lnTo>
                <a:lnTo>
                  <a:pt x="86796" y="277900"/>
                </a:lnTo>
                <a:lnTo>
                  <a:pt x="90884" y="270919"/>
                </a:lnTo>
                <a:lnTo>
                  <a:pt x="94880" y="263724"/>
                </a:lnTo>
                <a:lnTo>
                  <a:pt x="102705" y="248956"/>
                </a:lnTo>
                <a:lnTo>
                  <a:pt x="106570" y="241462"/>
                </a:lnTo>
                <a:lnTo>
                  <a:pt x="111687" y="233926"/>
                </a:lnTo>
                <a:lnTo>
                  <a:pt x="117639" y="226362"/>
                </a:lnTo>
                <a:lnTo>
                  <a:pt x="124146" y="218779"/>
                </a:lnTo>
                <a:lnTo>
                  <a:pt x="129754" y="209915"/>
                </a:lnTo>
                <a:lnTo>
                  <a:pt x="134762" y="200195"/>
                </a:lnTo>
                <a:lnTo>
                  <a:pt x="143715" y="180504"/>
                </a:lnTo>
                <a:lnTo>
                  <a:pt x="151927" y="163286"/>
                </a:lnTo>
                <a:lnTo>
                  <a:pt x="155894" y="153869"/>
                </a:lnTo>
                <a:lnTo>
                  <a:pt x="159810" y="143781"/>
                </a:lnTo>
                <a:lnTo>
                  <a:pt x="166277" y="123682"/>
                </a:lnTo>
                <a:lnTo>
                  <a:pt x="169151" y="106282"/>
                </a:lnTo>
                <a:lnTo>
                  <a:pt x="173815" y="90082"/>
                </a:lnTo>
                <a:lnTo>
                  <a:pt x="178852" y="74416"/>
                </a:lnTo>
                <a:lnTo>
                  <a:pt x="181091" y="58986"/>
                </a:lnTo>
                <a:lnTo>
                  <a:pt x="185472" y="40275"/>
                </a:lnTo>
                <a:lnTo>
                  <a:pt x="192565" y="15422"/>
                </a:lnTo>
                <a:lnTo>
                  <a:pt x="194157" y="0"/>
                </a:lnTo>
                <a:lnTo>
                  <a:pt x="194304" y="21115"/>
                </a:lnTo>
                <a:lnTo>
                  <a:pt x="194309" y="78524"/>
                </a:lnTo>
                <a:lnTo>
                  <a:pt x="195580" y="101171"/>
                </a:lnTo>
                <a:lnTo>
                  <a:pt x="197696" y="123889"/>
                </a:lnTo>
                <a:lnTo>
                  <a:pt x="200379" y="146654"/>
                </a:lnTo>
                <a:lnTo>
                  <a:pt x="202166" y="165640"/>
                </a:lnTo>
                <a:lnTo>
                  <a:pt x="203357" y="182108"/>
                </a:lnTo>
                <a:lnTo>
                  <a:pt x="204152" y="196897"/>
                </a:lnTo>
                <a:lnTo>
                  <a:pt x="205951" y="210566"/>
                </a:lnTo>
                <a:lnTo>
                  <a:pt x="208421" y="223489"/>
                </a:lnTo>
                <a:lnTo>
                  <a:pt x="211338" y="235914"/>
                </a:lnTo>
                <a:lnTo>
                  <a:pt x="214552" y="256898"/>
                </a:lnTo>
                <a:lnTo>
                  <a:pt x="221511" y="314079"/>
                </a:lnTo>
                <a:lnTo>
                  <a:pt x="223873" y="338218"/>
                </a:lnTo>
                <a:lnTo>
                  <a:pt x="225449" y="358119"/>
                </a:lnTo>
                <a:lnTo>
                  <a:pt x="226500" y="375197"/>
                </a:lnTo>
                <a:lnTo>
                  <a:pt x="225930" y="400554"/>
                </a:lnTo>
                <a:lnTo>
                  <a:pt x="224280" y="431427"/>
                </a:lnTo>
                <a:lnTo>
                  <a:pt x="221910" y="465979"/>
                </a:lnTo>
                <a:lnTo>
                  <a:pt x="219060" y="492825"/>
                </a:lnTo>
                <a:lnTo>
                  <a:pt x="215890" y="514532"/>
                </a:lnTo>
                <a:lnTo>
                  <a:pt x="212507" y="532812"/>
                </a:lnTo>
                <a:lnTo>
                  <a:pt x="207712" y="551349"/>
                </a:lnTo>
                <a:lnTo>
                  <a:pt x="201975" y="570058"/>
                </a:lnTo>
                <a:lnTo>
                  <a:pt x="195610" y="588880"/>
                </a:lnTo>
                <a:lnTo>
                  <a:pt x="190097" y="603968"/>
                </a:lnTo>
                <a:lnTo>
                  <a:pt x="185152" y="616567"/>
                </a:lnTo>
                <a:lnTo>
                  <a:pt x="180584" y="627506"/>
                </a:lnTo>
                <a:lnTo>
                  <a:pt x="175000" y="637339"/>
                </a:lnTo>
                <a:lnTo>
                  <a:pt x="168736" y="646434"/>
                </a:lnTo>
                <a:lnTo>
                  <a:pt x="162021" y="655037"/>
                </a:lnTo>
                <a:lnTo>
                  <a:pt x="156274" y="662043"/>
                </a:lnTo>
                <a:lnTo>
                  <a:pt x="151173" y="667983"/>
                </a:lnTo>
                <a:lnTo>
                  <a:pt x="146503" y="673214"/>
                </a:lnTo>
                <a:lnTo>
                  <a:pt x="142118" y="676701"/>
                </a:lnTo>
                <a:lnTo>
                  <a:pt x="137926" y="679025"/>
                </a:lnTo>
                <a:lnTo>
                  <a:pt x="133861" y="680575"/>
                </a:lnTo>
                <a:lnTo>
                  <a:pt x="128610" y="681608"/>
                </a:lnTo>
                <a:lnTo>
                  <a:pt x="122571" y="682297"/>
                </a:lnTo>
                <a:lnTo>
                  <a:pt x="116004" y="682756"/>
                </a:lnTo>
                <a:lnTo>
                  <a:pt x="109086" y="683062"/>
                </a:lnTo>
                <a:lnTo>
                  <a:pt x="94627" y="683402"/>
                </a:lnTo>
                <a:lnTo>
                  <a:pt x="89754" y="682223"/>
                </a:lnTo>
                <a:lnTo>
                  <a:pt x="86506" y="680167"/>
                </a:lnTo>
                <a:lnTo>
                  <a:pt x="84341" y="677526"/>
                </a:lnTo>
                <a:lnTo>
                  <a:pt x="80357" y="674495"/>
                </a:lnTo>
                <a:lnTo>
                  <a:pt x="75162" y="671205"/>
                </a:lnTo>
                <a:lnTo>
                  <a:pt x="69158" y="667742"/>
                </a:lnTo>
                <a:lnTo>
                  <a:pt x="65156" y="664162"/>
                </a:lnTo>
                <a:lnTo>
                  <a:pt x="62487" y="660507"/>
                </a:lnTo>
                <a:lnTo>
                  <a:pt x="60708" y="656799"/>
                </a:lnTo>
                <a:lnTo>
                  <a:pt x="58252" y="654327"/>
                </a:lnTo>
                <a:lnTo>
                  <a:pt x="55345" y="652680"/>
                </a:lnTo>
                <a:lnTo>
                  <a:pt x="45721" y="64938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9"/>
          <p:cNvSpPr/>
          <p:nvPr/>
        </p:nvSpPr>
        <p:spPr>
          <a:xfrm>
            <a:off x="8366759" y="5326850"/>
            <a:ext cx="353579" cy="753216"/>
          </a:xfrm>
          <a:custGeom>
            <a:avLst/>
            <a:gdLst/>
            <a:ahLst/>
            <a:cxnLst/>
            <a:rect l="0" t="0" r="0" b="0"/>
            <a:pathLst>
              <a:path w="353579" h="753216">
                <a:moveTo>
                  <a:pt x="0" y="10959"/>
                </a:moveTo>
                <a:lnTo>
                  <a:pt x="6068" y="4892"/>
                </a:lnTo>
                <a:lnTo>
                  <a:pt x="9125" y="3104"/>
                </a:lnTo>
                <a:lnTo>
                  <a:pt x="15909" y="1118"/>
                </a:lnTo>
                <a:lnTo>
                  <a:pt x="26544" y="236"/>
                </a:lnTo>
                <a:lnTo>
                  <a:pt x="32936" y="0"/>
                </a:lnTo>
                <a:lnTo>
                  <a:pt x="39737" y="1113"/>
                </a:lnTo>
                <a:lnTo>
                  <a:pt x="46812" y="3125"/>
                </a:lnTo>
                <a:lnTo>
                  <a:pt x="54068" y="5737"/>
                </a:lnTo>
                <a:lnTo>
                  <a:pt x="61445" y="8747"/>
                </a:lnTo>
                <a:lnTo>
                  <a:pt x="68904" y="12025"/>
                </a:lnTo>
                <a:lnTo>
                  <a:pt x="76416" y="15480"/>
                </a:lnTo>
                <a:lnTo>
                  <a:pt x="82695" y="19053"/>
                </a:lnTo>
                <a:lnTo>
                  <a:pt x="93057" y="26410"/>
                </a:lnTo>
                <a:lnTo>
                  <a:pt x="100138" y="30150"/>
                </a:lnTo>
                <a:lnTo>
                  <a:pt x="108668" y="33913"/>
                </a:lnTo>
                <a:lnTo>
                  <a:pt x="118166" y="37692"/>
                </a:lnTo>
                <a:lnTo>
                  <a:pt x="127037" y="41481"/>
                </a:lnTo>
                <a:lnTo>
                  <a:pt x="143668" y="49078"/>
                </a:lnTo>
                <a:lnTo>
                  <a:pt x="151659" y="54152"/>
                </a:lnTo>
                <a:lnTo>
                  <a:pt x="159525" y="60075"/>
                </a:lnTo>
                <a:lnTo>
                  <a:pt x="167310" y="66563"/>
                </a:lnTo>
                <a:lnTo>
                  <a:pt x="176311" y="73428"/>
                </a:lnTo>
                <a:lnTo>
                  <a:pt x="186121" y="80545"/>
                </a:lnTo>
                <a:lnTo>
                  <a:pt x="196471" y="87830"/>
                </a:lnTo>
                <a:lnTo>
                  <a:pt x="205910" y="96496"/>
                </a:lnTo>
                <a:lnTo>
                  <a:pt x="214744" y="106084"/>
                </a:lnTo>
                <a:lnTo>
                  <a:pt x="223173" y="116286"/>
                </a:lnTo>
                <a:lnTo>
                  <a:pt x="231332" y="125627"/>
                </a:lnTo>
                <a:lnTo>
                  <a:pt x="239312" y="134394"/>
                </a:lnTo>
                <a:lnTo>
                  <a:pt x="247171" y="142779"/>
                </a:lnTo>
                <a:lnTo>
                  <a:pt x="257491" y="155989"/>
                </a:lnTo>
                <a:lnTo>
                  <a:pt x="269451" y="172416"/>
                </a:lnTo>
                <a:lnTo>
                  <a:pt x="282503" y="190988"/>
                </a:lnTo>
                <a:lnTo>
                  <a:pt x="293746" y="208448"/>
                </a:lnTo>
                <a:lnTo>
                  <a:pt x="303781" y="225169"/>
                </a:lnTo>
                <a:lnTo>
                  <a:pt x="313011" y="241396"/>
                </a:lnTo>
                <a:lnTo>
                  <a:pt x="320433" y="257294"/>
                </a:lnTo>
                <a:lnTo>
                  <a:pt x="326653" y="272972"/>
                </a:lnTo>
                <a:lnTo>
                  <a:pt x="345758" y="328568"/>
                </a:lnTo>
                <a:lnTo>
                  <a:pt x="348616" y="342078"/>
                </a:lnTo>
                <a:lnTo>
                  <a:pt x="350521" y="356165"/>
                </a:lnTo>
                <a:lnTo>
                  <a:pt x="351791" y="370637"/>
                </a:lnTo>
                <a:lnTo>
                  <a:pt x="352637" y="390444"/>
                </a:lnTo>
                <a:lnTo>
                  <a:pt x="353578" y="439546"/>
                </a:lnTo>
                <a:lnTo>
                  <a:pt x="352559" y="464324"/>
                </a:lnTo>
                <a:lnTo>
                  <a:pt x="350609" y="488462"/>
                </a:lnTo>
                <a:lnTo>
                  <a:pt x="348040" y="512175"/>
                </a:lnTo>
                <a:lnTo>
                  <a:pt x="346327" y="531793"/>
                </a:lnTo>
                <a:lnTo>
                  <a:pt x="345185" y="548682"/>
                </a:lnTo>
                <a:lnTo>
                  <a:pt x="344424" y="563751"/>
                </a:lnTo>
                <a:lnTo>
                  <a:pt x="342646" y="577607"/>
                </a:lnTo>
                <a:lnTo>
                  <a:pt x="340190" y="590655"/>
                </a:lnTo>
                <a:lnTo>
                  <a:pt x="334076" y="614042"/>
                </a:lnTo>
                <a:lnTo>
                  <a:pt x="327125" y="632902"/>
                </a:lnTo>
                <a:lnTo>
                  <a:pt x="323494" y="644028"/>
                </a:lnTo>
                <a:lnTo>
                  <a:pt x="319803" y="656525"/>
                </a:lnTo>
                <a:lnTo>
                  <a:pt x="316072" y="669937"/>
                </a:lnTo>
                <a:lnTo>
                  <a:pt x="308540" y="691612"/>
                </a:lnTo>
                <a:lnTo>
                  <a:pt x="300959" y="708442"/>
                </a:lnTo>
                <a:lnTo>
                  <a:pt x="293357" y="720154"/>
                </a:lnTo>
                <a:lnTo>
                  <a:pt x="285744" y="729594"/>
                </a:lnTo>
                <a:lnTo>
                  <a:pt x="278128" y="738023"/>
                </a:lnTo>
                <a:lnTo>
                  <a:pt x="265148" y="751567"/>
                </a:lnTo>
                <a:lnTo>
                  <a:pt x="257120" y="752868"/>
                </a:lnTo>
                <a:lnTo>
                  <a:pt x="251424" y="753215"/>
                </a:lnTo>
                <a:lnTo>
                  <a:pt x="247626" y="752177"/>
                </a:lnTo>
                <a:lnTo>
                  <a:pt x="245095" y="750214"/>
                </a:lnTo>
                <a:lnTo>
                  <a:pt x="241531" y="744771"/>
                </a:lnTo>
                <a:lnTo>
                  <a:pt x="228600" y="7424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an inscribed angle?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419600" cy="4800600"/>
          </a:xfrm>
        </p:spPr>
        <p:txBody>
          <a:bodyPr/>
          <a:lstStyle/>
          <a:p>
            <a:r>
              <a:rPr lang="en-US"/>
              <a:t>An </a:t>
            </a:r>
            <a:r>
              <a:rPr lang="en-US" b="1"/>
              <a:t>inscribed angle </a:t>
            </a:r>
            <a:r>
              <a:rPr lang="en-US"/>
              <a:t>is an angle whose vertex is on a circle and whose sides contain chords of the circle. We say that angle 1 above </a:t>
            </a:r>
            <a:r>
              <a:rPr lang="en-US" i="1"/>
              <a:t>intercepts </a:t>
            </a:r>
            <a:r>
              <a:rPr lang="en-US"/>
              <a:t>the arc shown in red.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2590800"/>
            <a:ext cx="3768725" cy="334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Measure of an inscribed angle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Theorem: </a:t>
            </a:r>
            <a:r>
              <a:rPr lang="en-US"/>
              <a:t>The measure of an inscribed angle is equal to half the measure of its intercepted arc.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2971800"/>
            <a:ext cx="368708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SMARTPenAnnotation31"/>
          <p:cNvSpPr/>
          <p:nvPr/>
        </p:nvSpPr>
        <p:spPr>
          <a:xfrm>
            <a:off x="7521410" y="3714750"/>
            <a:ext cx="78872" cy="108478"/>
          </a:xfrm>
          <a:custGeom>
            <a:avLst/>
            <a:gdLst/>
            <a:ahLst/>
            <a:cxnLst/>
            <a:rect l="0" t="0" r="0" b="0"/>
            <a:pathLst>
              <a:path w="78872" h="108478">
                <a:moveTo>
                  <a:pt x="10959" y="0"/>
                </a:moveTo>
                <a:lnTo>
                  <a:pt x="4892" y="12135"/>
                </a:lnTo>
                <a:lnTo>
                  <a:pt x="3104" y="18250"/>
                </a:lnTo>
                <a:lnTo>
                  <a:pt x="1912" y="24867"/>
                </a:lnTo>
                <a:lnTo>
                  <a:pt x="1118" y="31817"/>
                </a:lnTo>
                <a:lnTo>
                  <a:pt x="589" y="40261"/>
                </a:lnTo>
                <a:lnTo>
                  <a:pt x="0" y="59804"/>
                </a:lnTo>
                <a:lnTo>
                  <a:pt x="1114" y="69079"/>
                </a:lnTo>
                <a:lnTo>
                  <a:pt x="3126" y="77803"/>
                </a:lnTo>
                <a:lnTo>
                  <a:pt x="5737" y="86158"/>
                </a:lnTo>
                <a:lnTo>
                  <a:pt x="8748" y="91728"/>
                </a:lnTo>
                <a:lnTo>
                  <a:pt x="12025" y="95442"/>
                </a:lnTo>
                <a:lnTo>
                  <a:pt x="15479" y="97918"/>
                </a:lnTo>
                <a:lnTo>
                  <a:pt x="19052" y="100839"/>
                </a:lnTo>
                <a:lnTo>
                  <a:pt x="22706" y="104056"/>
                </a:lnTo>
                <a:lnTo>
                  <a:pt x="26410" y="107470"/>
                </a:lnTo>
                <a:lnTo>
                  <a:pt x="30149" y="108477"/>
                </a:lnTo>
                <a:lnTo>
                  <a:pt x="33913" y="107877"/>
                </a:lnTo>
                <a:lnTo>
                  <a:pt x="37692" y="106208"/>
                </a:lnTo>
                <a:lnTo>
                  <a:pt x="41481" y="105095"/>
                </a:lnTo>
                <a:lnTo>
                  <a:pt x="45277" y="104353"/>
                </a:lnTo>
                <a:lnTo>
                  <a:pt x="49078" y="103859"/>
                </a:lnTo>
                <a:lnTo>
                  <a:pt x="52882" y="102259"/>
                </a:lnTo>
                <a:lnTo>
                  <a:pt x="56687" y="99922"/>
                </a:lnTo>
                <a:lnTo>
                  <a:pt x="60495" y="97095"/>
                </a:lnTo>
                <a:lnTo>
                  <a:pt x="64303" y="93940"/>
                </a:lnTo>
                <a:lnTo>
                  <a:pt x="68112" y="90566"/>
                </a:lnTo>
                <a:lnTo>
                  <a:pt x="71921" y="87047"/>
                </a:lnTo>
                <a:lnTo>
                  <a:pt x="74461" y="83431"/>
                </a:lnTo>
                <a:lnTo>
                  <a:pt x="76154" y="79750"/>
                </a:lnTo>
                <a:lnTo>
                  <a:pt x="77282" y="76027"/>
                </a:lnTo>
                <a:lnTo>
                  <a:pt x="78035" y="71004"/>
                </a:lnTo>
                <a:lnTo>
                  <a:pt x="78536" y="65116"/>
                </a:lnTo>
                <a:lnTo>
                  <a:pt x="78871" y="58650"/>
                </a:lnTo>
                <a:lnTo>
                  <a:pt x="77823" y="50530"/>
                </a:lnTo>
                <a:lnTo>
                  <a:pt x="75856" y="41307"/>
                </a:lnTo>
                <a:lnTo>
                  <a:pt x="69639" y="17331"/>
                </a:lnTo>
                <a:lnTo>
                  <a:pt x="67860" y="14094"/>
                </a:lnTo>
                <a:lnTo>
                  <a:pt x="65402" y="10666"/>
                </a:lnTo>
                <a:lnTo>
                  <a:pt x="62495" y="7110"/>
                </a:lnTo>
                <a:lnTo>
                  <a:pt x="59286" y="4740"/>
                </a:lnTo>
                <a:lnTo>
                  <a:pt x="55878" y="3160"/>
                </a:lnTo>
                <a:lnTo>
                  <a:pt x="47348" y="624"/>
                </a:lnTo>
                <a:lnTo>
                  <a:pt x="45379" y="415"/>
                </a:lnTo>
                <a:lnTo>
                  <a:pt x="42796" y="277"/>
                </a:lnTo>
                <a:lnTo>
                  <a:pt x="223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5"/>
          <p:cNvSpPr/>
          <p:nvPr/>
        </p:nvSpPr>
        <p:spPr>
          <a:xfrm>
            <a:off x="1017270" y="684656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/>
          <a:lstStyle/>
          <a:p>
            <a:r>
              <a:rPr lang="en-US" sz="4000" dirty="0" smtClean="0"/>
              <a:t>Proving the measure of an inscribe angle</a:t>
            </a:r>
            <a:endParaRPr lang="en-US" sz="40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Try </a:t>
            </a:r>
            <a:r>
              <a:rPr lang="en-US" dirty="0" smtClean="0"/>
              <a:t>this one</a:t>
            </a:r>
            <a:r>
              <a:rPr lang="en-US" dirty="0"/>
              <a:t>…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590800"/>
            <a:ext cx="2981325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2438400"/>
            <a:ext cx="298132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SMARTPenAnnotation109"/>
          <p:cNvSpPr/>
          <p:nvPr/>
        </p:nvSpPr>
        <p:spPr>
          <a:xfrm>
            <a:off x="8515562" y="507880"/>
            <a:ext cx="228389" cy="440751"/>
          </a:xfrm>
          <a:custGeom>
            <a:avLst/>
            <a:gdLst/>
            <a:ahLst/>
            <a:cxnLst/>
            <a:rect l="0" t="0" r="0" b="0"/>
            <a:pathLst>
              <a:path w="228389" h="440751">
                <a:moveTo>
                  <a:pt x="171238" y="200779"/>
                </a:moveTo>
                <a:lnTo>
                  <a:pt x="171238" y="194712"/>
                </a:lnTo>
                <a:lnTo>
                  <a:pt x="169968" y="191654"/>
                </a:lnTo>
                <a:lnTo>
                  <a:pt x="165170" y="184871"/>
                </a:lnTo>
                <a:lnTo>
                  <a:pt x="158804" y="177622"/>
                </a:lnTo>
                <a:lnTo>
                  <a:pt x="150436" y="168689"/>
                </a:lnTo>
                <a:lnTo>
                  <a:pt x="148481" y="167956"/>
                </a:lnTo>
                <a:lnTo>
                  <a:pt x="142920" y="167141"/>
                </a:lnTo>
                <a:lnTo>
                  <a:pt x="136216" y="166779"/>
                </a:lnTo>
                <a:lnTo>
                  <a:pt x="129002" y="166618"/>
                </a:lnTo>
                <a:lnTo>
                  <a:pt x="121562" y="166547"/>
                </a:lnTo>
                <a:lnTo>
                  <a:pt x="117801" y="167798"/>
                </a:lnTo>
                <a:lnTo>
                  <a:pt x="114023" y="169902"/>
                </a:lnTo>
                <a:lnTo>
                  <a:pt x="110234" y="172574"/>
                </a:lnTo>
                <a:lnTo>
                  <a:pt x="106438" y="174356"/>
                </a:lnTo>
                <a:lnTo>
                  <a:pt x="102639" y="175544"/>
                </a:lnTo>
                <a:lnTo>
                  <a:pt x="98834" y="176336"/>
                </a:lnTo>
                <a:lnTo>
                  <a:pt x="95029" y="178134"/>
                </a:lnTo>
                <a:lnTo>
                  <a:pt x="91221" y="180602"/>
                </a:lnTo>
                <a:lnTo>
                  <a:pt x="87413" y="183518"/>
                </a:lnTo>
                <a:lnTo>
                  <a:pt x="83605" y="186732"/>
                </a:lnTo>
                <a:lnTo>
                  <a:pt x="79796" y="190144"/>
                </a:lnTo>
                <a:lnTo>
                  <a:pt x="75986" y="193689"/>
                </a:lnTo>
                <a:lnTo>
                  <a:pt x="73447" y="197323"/>
                </a:lnTo>
                <a:lnTo>
                  <a:pt x="70625" y="204747"/>
                </a:lnTo>
                <a:lnTo>
                  <a:pt x="67333" y="209774"/>
                </a:lnTo>
                <a:lnTo>
                  <a:pt x="62598" y="215666"/>
                </a:lnTo>
                <a:lnTo>
                  <a:pt x="56901" y="222134"/>
                </a:lnTo>
                <a:lnTo>
                  <a:pt x="50563" y="230256"/>
                </a:lnTo>
                <a:lnTo>
                  <a:pt x="43798" y="239480"/>
                </a:lnTo>
                <a:lnTo>
                  <a:pt x="36748" y="249440"/>
                </a:lnTo>
                <a:lnTo>
                  <a:pt x="30778" y="257350"/>
                </a:lnTo>
                <a:lnTo>
                  <a:pt x="25528" y="263893"/>
                </a:lnTo>
                <a:lnTo>
                  <a:pt x="20758" y="269525"/>
                </a:lnTo>
                <a:lnTo>
                  <a:pt x="16307" y="274550"/>
                </a:lnTo>
                <a:lnTo>
                  <a:pt x="7976" y="283520"/>
                </a:lnTo>
                <a:lnTo>
                  <a:pt x="5246" y="290230"/>
                </a:lnTo>
                <a:lnTo>
                  <a:pt x="3427" y="298513"/>
                </a:lnTo>
                <a:lnTo>
                  <a:pt x="2214" y="307845"/>
                </a:lnTo>
                <a:lnTo>
                  <a:pt x="866" y="321601"/>
                </a:lnTo>
                <a:lnTo>
                  <a:pt x="267" y="334488"/>
                </a:lnTo>
                <a:lnTo>
                  <a:pt x="0" y="352915"/>
                </a:lnTo>
                <a:lnTo>
                  <a:pt x="1199" y="364433"/>
                </a:lnTo>
                <a:lnTo>
                  <a:pt x="3269" y="377192"/>
                </a:lnTo>
                <a:lnTo>
                  <a:pt x="5918" y="390778"/>
                </a:lnTo>
                <a:lnTo>
                  <a:pt x="8955" y="399835"/>
                </a:lnTo>
                <a:lnTo>
                  <a:pt x="12250" y="405873"/>
                </a:lnTo>
                <a:lnTo>
                  <a:pt x="15715" y="409899"/>
                </a:lnTo>
                <a:lnTo>
                  <a:pt x="18026" y="413852"/>
                </a:lnTo>
                <a:lnTo>
                  <a:pt x="22548" y="425484"/>
                </a:lnTo>
                <a:lnTo>
                  <a:pt x="28107" y="433152"/>
                </a:lnTo>
                <a:lnTo>
                  <a:pt x="32308" y="438541"/>
                </a:lnTo>
                <a:lnTo>
                  <a:pt x="34168" y="439297"/>
                </a:lnTo>
                <a:lnTo>
                  <a:pt x="39622" y="440137"/>
                </a:lnTo>
                <a:lnTo>
                  <a:pt x="45615" y="440677"/>
                </a:lnTo>
                <a:lnTo>
                  <a:pt x="51059" y="440750"/>
                </a:lnTo>
                <a:lnTo>
                  <a:pt x="53018" y="439500"/>
                </a:lnTo>
                <a:lnTo>
                  <a:pt x="54324" y="437397"/>
                </a:lnTo>
                <a:lnTo>
                  <a:pt x="55196" y="434724"/>
                </a:lnTo>
                <a:lnTo>
                  <a:pt x="57046" y="432943"/>
                </a:lnTo>
                <a:lnTo>
                  <a:pt x="59550" y="431755"/>
                </a:lnTo>
                <a:lnTo>
                  <a:pt x="62489" y="430963"/>
                </a:lnTo>
                <a:lnTo>
                  <a:pt x="64449" y="429165"/>
                </a:lnTo>
                <a:lnTo>
                  <a:pt x="65755" y="426697"/>
                </a:lnTo>
                <a:lnTo>
                  <a:pt x="70980" y="413768"/>
                </a:lnTo>
                <a:lnTo>
                  <a:pt x="73919" y="407542"/>
                </a:lnTo>
                <a:lnTo>
                  <a:pt x="77149" y="399581"/>
                </a:lnTo>
                <a:lnTo>
                  <a:pt x="80572" y="390464"/>
                </a:lnTo>
                <a:lnTo>
                  <a:pt x="84123" y="380576"/>
                </a:lnTo>
                <a:lnTo>
                  <a:pt x="89031" y="368904"/>
                </a:lnTo>
                <a:lnTo>
                  <a:pt x="94843" y="356042"/>
                </a:lnTo>
                <a:lnTo>
                  <a:pt x="116354" y="311035"/>
                </a:lnTo>
                <a:lnTo>
                  <a:pt x="120679" y="303493"/>
                </a:lnTo>
                <a:lnTo>
                  <a:pt x="124832" y="297195"/>
                </a:lnTo>
                <a:lnTo>
                  <a:pt x="128870" y="291727"/>
                </a:lnTo>
                <a:lnTo>
                  <a:pt x="132833" y="285541"/>
                </a:lnTo>
                <a:lnTo>
                  <a:pt x="136744" y="278877"/>
                </a:lnTo>
                <a:lnTo>
                  <a:pt x="140622" y="271895"/>
                </a:lnTo>
                <a:lnTo>
                  <a:pt x="143207" y="264700"/>
                </a:lnTo>
                <a:lnTo>
                  <a:pt x="144931" y="257363"/>
                </a:lnTo>
                <a:lnTo>
                  <a:pt x="146079" y="249932"/>
                </a:lnTo>
                <a:lnTo>
                  <a:pt x="148116" y="242438"/>
                </a:lnTo>
                <a:lnTo>
                  <a:pt x="150743" y="234902"/>
                </a:lnTo>
                <a:lnTo>
                  <a:pt x="153764" y="227338"/>
                </a:lnTo>
                <a:lnTo>
                  <a:pt x="155779" y="218485"/>
                </a:lnTo>
                <a:lnTo>
                  <a:pt x="157121" y="208773"/>
                </a:lnTo>
                <a:lnTo>
                  <a:pt x="158017" y="198489"/>
                </a:lnTo>
                <a:lnTo>
                  <a:pt x="159884" y="189092"/>
                </a:lnTo>
                <a:lnTo>
                  <a:pt x="162399" y="180288"/>
                </a:lnTo>
                <a:lnTo>
                  <a:pt x="165345" y="171878"/>
                </a:lnTo>
                <a:lnTo>
                  <a:pt x="167309" y="163732"/>
                </a:lnTo>
                <a:lnTo>
                  <a:pt x="168618" y="155761"/>
                </a:lnTo>
                <a:lnTo>
                  <a:pt x="169492" y="147907"/>
                </a:lnTo>
                <a:lnTo>
                  <a:pt x="170074" y="140131"/>
                </a:lnTo>
                <a:lnTo>
                  <a:pt x="170462" y="132407"/>
                </a:lnTo>
                <a:lnTo>
                  <a:pt x="170720" y="124718"/>
                </a:lnTo>
                <a:lnTo>
                  <a:pt x="172162" y="117052"/>
                </a:lnTo>
                <a:lnTo>
                  <a:pt x="174394" y="109401"/>
                </a:lnTo>
                <a:lnTo>
                  <a:pt x="177152" y="101761"/>
                </a:lnTo>
                <a:lnTo>
                  <a:pt x="178991" y="92857"/>
                </a:lnTo>
                <a:lnTo>
                  <a:pt x="180217" y="83111"/>
                </a:lnTo>
                <a:lnTo>
                  <a:pt x="181578" y="64662"/>
                </a:lnTo>
                <a:lnTo>
                  <a:pt x="182183" y="52230"/>
                </a:lnTo>
                <a:lnTo>
                  <a:pt x="182452" y="42471"/>
                </a:lnTo>
                <a:lnTo>
                  <a:pt x="182659" y="0"/>
                </a:lnTo>
                <a:lnTo>
                  <a:pt x="182666" y="11434"/>
                </a:lnTo>
                <a:lnTo>
                  <a:pt x="186054" y="21799"/>
                </a:lnTo>
                <a:lnTo>
                  <a:pt x="190522" y="33603"/>
                </a:lnTo>
                <a:lnTo>
                  <a:pt x="192509" y="43082"/>
                </a:lnTo>
                <a:lnTo>
                  <a:pt x="193627" y="55559"/>
                </a:lnTo>
                <a:lnTo>
                  <a:pt x="194004" y="103843"/>
                </a:lnTo>
                <a:lnTo>
                  <a:pt x="194056" y="124253"/>
                </a:lnTo>
                <a:lnTo>
                  <a:pt x="192800" y="131982"/>
                </a:lnTo>
                <a:lnTo>
                  <a:pt x="188018" y="143956"/>
                </a:lnTo>
                <a:lnTo>
                  <a:pt x="185046" y="156898"/>
                </a:lnTo>
                <a:lnTo>
                  <a:pt x="184252" y="163905"/>
                </a:lnTo>
                <a:lnTo>
                  <a:pt x="183724" y="171117"/>
                </a:lnTo>
                <a:lnTo>
                  <a:pt x="183372" y="178464"/>
                </a:lnTo>
                <a:lnTo>
                  <a:pt x="182876" y="197554"/>
                </a:lnTo>
                <a:lnTo>
                  <a:pt x="182709" y="239654"/>
                </a:lnTo>
                <a:lnTo>
                  <a:pt x="185234" y="259716"/>
                </a:lnTo>
                <a:lnTo>
                  <a:pt x="189460" y="283250"/>
                </a:lnTo>
                <a:lnTo>
                  <a:pt x="198385" y="327603"/>
                </a:lnTo>
                <a:lnTo>
                  <a:pt x="200767" y="341209"/>
                </a:lnTo>
                <a:lnTo>
                  <a:pt x="202353" y="351549"/>
                </a:lnTo>
                <a:lnTo>
                  <a:pt x="204681" y="360982"/>
                </a:lnTo>
                <a:lnTo>
                  <a:pt x="207504" y="369811"/>
                </a:lnTo>
                <a:lnTo>
                  <a:pt x="210654" y="378237"/>
                </a:lnTo>
                <a:lnTo>
                  <a:pt x="217542" y="390986"/>
                </a:lnTo>
                <a:lnTo>
                  <a:pt x="228388" y="4065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552"/>
          <p:cNvSpPr/>
          <p:nvPr/>
        </p:nvSpPr>
        <p:spPr>
          <a:xfrm>
            <a:off x="2263140" y="6846569"/>
            <a:ext cx="171450" cy="1"/>
          </a:xfrm>
          <a:custGeom>
            <a:avLst/>
            <a:gdLst/>
            <a:ahLst/>
            <a:cxnLst/>
            <a:rect l="0" t="0" r="0" b="0"/>
            <a:pathLst>
              <a:path w="171450" h="1">
                <a:moveTo>
                  <a:pt x="0" y="0"/>
                </a:moveTo>
                <a:lnTo>
                  <a:pt x="17144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Corollary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Corollary 1: </a:t>
            </a:r>
            <a:r>
              <a:rPr lang="en-US" dirty="0"/>
              <a:t>If two inscribed angles intercept the same arc, then the angles are congruent.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 l="11915" t="7565" r="1277"/>
          <a:stretch>
            <a:fillRect/>
          </a:stretch>
        </p:blipFill>
        <p:spPr bwMode="auto">
          <a:xfrm>
            <a:off x="4419600" y="2895600"/>
            <a:ext cx="3647661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</a:t>
            </a:r>
            <a:r>
              <a:rPr lang="en-US" baseline="30000"/>
              <a:t>nd</a:t>
            </a:r>
            <a:r>
              <a:rPr lang="en-US"/>
              <a:t> Corollary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Corollary 2: </a:t>
            </a:r>
            <a:r>
              <a:rPr lang="en-US" dirty="0"/>
              <a:t>An angle inscribed in a semicircle is a right angle.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2895600"/>
            <a:ext cx="3854263" cy="3381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</a:t>
            </a:r>
            <a:r>
              <a:rPr lang="en-US" baseline="30000"/>
              <a:t>rd</a:t>
            </a:r>
            <a:r>
              <a:rPr lang="en-US"/>
              <a:t> Corollary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22438"/>
            <a:ext cx="4191000" cy="4602162"/>
          </a:xfrm>
        </p:spPr>
        <p:txBody>
          <a:bodyPr/>
          <a:lstStyle/>
          <a:p>
            <a:r>
              <a:rPr lang="en-US" b="1" dirty="0"/>
              <a:t>Corollary 3: </a:t>
            </a:r>
            <a:r>
              <a:rPr lang="en-US" dirty="0"/>
              <a:t>If a quadrilateral is inscribed in a circle, then its opposite angles are supplementary.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1905000"/>
            <a:ext cx="4038600" cy="3838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343"/>
          <p:cNvSpPr/>
          <p:nvPr/>
        </p:nvSpPr>
        <p:spPr>
          <a:xfrm>
            <a:off x="4779487" y="4652204"/>
            <a:ext cx="3267029" cy="1600001"/>
          </a:xfrm>
          <a:custGeom>
            <a:avLst/>
            <a:gdLst/>
            <a:ahLst/>
            <a:cxnLst/>
            <a:rect l="0" t="0" r="0" b="0"/>
            <a:pathLst>
              <a:path w="3267029" h="1600001">
                <a:moveTo>
                  <a:pt x="32542" y="56955"/>
                </a:moveTo>
                <a:lnTo>
                  <a:pt x="48452" y="41047"/>
                </a:lnTo>
                <a:lnTo>
                  <a:pt x="52039" y="38729"/>
                </a:lnTo>
                <a:lnTo>
                  <a:pt x="63155" y="34199"/>
                </a:lnTo>
                <a:lnTo>
                  <a:pt x="88158" y="18367"/>
                </a:lnTo>
                <a:lnTo>
                  <a:pt x="132522" y="4789"/>
                </a:lnTo>
                <a:lnTo>
                  <a:pt x="188784" y="97"/>
                </a:lnTo>
                <a:lnTo>
                  <a:pt x="193854" y="0"/>
                </a:lnTo>
                <a:lnTo>
                  <a:pt x="198503" y="1205"/>
                </a:lnTo>
                <a:lnTo>
                  <a:pt x="211115" y="7699"/>
                </a:lnTo>
                <a:lnTo>
                  <a:pt x="219011" y="9664"/>
                </a:lnTo>
                <a:lnTo>
                  <a:pt x="221625" y="12727"/>
                </a:lnTo>
                <a:lnTo>
                  <a:pt x="223368" y="17310"/>
                </a:lnTo>
                <a:lnTo>
                  <a:pt x="226164" y="36848"/>
                </a:lnTo>
                <a:lnTo>
                  <a:pt x="226792" y="70514"/>
                </a:lnTo>
                <a:lnTo>
                  <a:pt x="223439" y="82455"/>
                </a:lnTo>
                <a:lnTo>
                  <a:pt x="217716" y="94958"/>
                </a:lnTo>
                <a:lnTo>
                  <a:pt x="188693" y="139034"/>
                </a:lnTo>
                <a:lnTo>
                  <a:pt x="144160" y="188685"/>
                </a:lnTo>
                <a:lnTo>
                  <a:pt x="104274" y="235972"/>
                </a:lnTo>
                <a:lnTo>
                  <a:pt x="55055" y="285875"/>
                </a:lnTo>
                <a:lnTo>
                  <a:pt x="29690" y="311264"/>
                </a:lnTo>
                <a:lnTo>
                  <a:pt x="26831" y="316665"/>
                </a:lnTo>
                <a:lnTo>
                  <a:pt x="21537" y="335131"/>
                </a:lnTo>
                <a:lnTo>
                  <a:pt x="13759" y="350480"/>
                </a:lnTo>
                <a:lnTo>
                  <a:pt x="11494" y="363518"/>
                </a:lnTo>
                <a:lnTo>
                  <a:pt x="9621" y="368010"/>
                </a:lnTo>
                <a:lnTo>
                  <a:pt x="7101" y="371005"/>
                </a:lnTo>
                <a:lnTo>
                  <a:pt x="4152" y="373002"/>
                </a:lnTo>
                <a:lnTo>
                  <a:pt x="2185" y="375603"/>
                </a:lnTo>
                <a:lnTo>
                  <a:pt x="875" y="378607"/>
                </a:lnTo>
                <a:lnTo>
                  <a:pt x="0" y="381880"/>
                </a:lnTo>
                <a:lnTo>
                  <a:pt x="688" y="386602"/>
                </a:lnTo>
                <a:lnTo>
                  <a:pt x="8247" y="413601"/>
                </a:lnTo>
                <a:lnTo>
                  <a:pt x="9257" y="426082"/>
                </a:lnTo>
                <a:lnTo>
                  <a:pt x="10669" y="428770"/>
                </a:lnTo>
                <a:lnTo>
                  <a:pt x="12880" y="430562"/>
                </a:lnTo>
                <a:lnTo>
                  <a:pt x="15624" y="431756"/>
                </a:lnTo>
                <a:lnTo>
                  <a:pt x="46381" y="459686"/>
                </a:lnTo>
                <a:lnTo>
                  <a:pt x="51928" y="462602"/>
                </a:lnTo>
                <a:lnTo>
                  <a:pt x="64865" y="465843"/>
                </a:lnTo>
                <a:lnTo>
                  <a:pt x="120308" y="468390"/>
                </a:lnTo>
                <a:lnTo>
                  <a:pt x="154079" y="467152"/>
                </a:lnTo>
                <a:lnTo>
                  <a:pt x="182186" y="459386"/>
                </a:lnTo>
                <a:lnTo>
                  <a:pt x="277316" y="446728"/>
                </a:lnTo>
                <a:lnTo>
                  <a:pt x="314856" y="445727"/>
                </a:lnTo>
                <a:lnTo>
                  <a:pt x="321082" y="446947"/>
                </a:lnTo>
                <a:lnTo>
                  <a:pt x="340198" y="454642"/>
                </a:lnTo>
                <a:lnTo>
                  <a:pt x="344326" y="455430"/>
                </a:lnTo>
                <a:lnTo>
                  <a:pt x="352300" y="459692"/>
                </a:lnTo>
                <a:lnTo>
                  <a:pt x="390678" y="495152"/>
                </a:lnTo>
                <a:lnTo>
                  <a:pt x="393219" y="500217"/>
                </a:lnTo>
                <a:lnTo>
                  <a:pt x="396043" y="512617"/>
                </a:lnTo>
                <a:lnTo>
                  <a:pt x="398104" y="556265"/>
                </a:lnTo>
                <a:lnTo>
                  <a:pt x="398244" y="578985"/>
                </a:lnTo>
                <a:lnTo>
                  <a:pt x="394890" y="594192"/>
                </a:lnTo>
                <a:lnTo>
                  <a:pt x="390436" y="609417"/>
                </a:lnTo>
                <a:lnTo>
                  <a:pt x="381274" y="653575"/>
                </a:lnTo>
                <a:lnTo>
                  <a:pt x="372824" y="699716"/>
                </a:lnTo>
                <a:lnTo>
                  <a:pt x="359685" y="737217"/>
                </a:lnTo>
                <a:lnTo>
                  <a:pt x="352238" y="760653"/>
                </a:lnTo>
                <a:lnTo>
                  <a:pt x="330416" y="834107"/>
                </a:lnTo>
                <a:lnTo>
                  <a:pt x="322565" y="863346"/>
                </a:lnTo>
                <a:lnTo>
                  <a:pt x="313841" y="902608"/>
                </a:lnTo>
                <a:lnTo>
                  <a:pt x="308930" y="945059"/>
                </a:lnTo>
                <a:lnTo>
                  <a:pt x="307271" y="990996"/>
                </a:lnTo>
                <a:lnTo>
                  <a:pt x="306916" y="1019459"/>
                </a:lnTo>
                <a:lnTo>
                  <a:pt x="308169" y="1023744"/>
                </a:lnTo>
                <a:lnTo>
                  <a:pt x="312946" y="1031892"/>
                </a:lnTo>
                <a:lnTo>
                  <a:pt x="359183" y="1080779"/>
                </a:lnTo>
                <a:lnTo>
                  <a:pt x="367370" y="1088991"/>
                </a:lnTo>
                <a:lnTo>
                  <a:pt x="372600" y="1091689"/>
                </a:lnTo>
                <a:lnTo>
                  <a:pt x="390828" y="1096757"/>
                </a:lnTo>
                <a:lnTo>
                  <a:pt x="404837" y="1104467"/>
                </a:lnTo>
                <a:lnTo>
                  <a:pt x="413060" y="1106716"/>
                </a:lnTo>
                <a:lnTo>
                  <a:pt x="446202" y="1108357"/>
                </a:lnTo>
                <a:lnTo>
                  <a:pt x="458114" y="1105058"/>
                </a:lnTo>
                <a:lnTo>
                  <a:pt x="470606" y="1100629"/>
                </a:lnTo>
                <a:lnTo>
                  <a:pt x="514001" y="1088271"/>
                </a:lnTo>
                <a:lnTo>
                  <a:pt x="617680" y="1045006"/>
                </a:lnTo>
                <a:lnTo>
                  <a:pt x="628307" y="1042189"/>
                </a:lnTo>
                <a:lnTo>
                  <a:pt x="689020" y="1013092"/>
                </a:lnTo>
                <a:lnTo>
                  <a:pt x="719814" y="1007852"/>
                </a:lnTo>
                <a:lnTo>
                  <a:pt x="758285" y="1006081"/>
                </a:lnTo>
                <a:lnTo>
                  <a:pt x="765291" y="1007206"/>
                </a:lnTo>
                <a:lnTo>
                  <a:pt x="776462" y="1011842"/>
                </a:lnTo>
                <a:lnTo>
                  <a:pt x="779949" y="1014857"/>
                </a:lnTo>
                <a:lnTo>
                  <a:pt x="782273" y="1018137"/>
                </a:lnTo>
                <a:lnTo>
                  <a:pt x="783823" y="1021593"/>
                </a:lnTo>
                <a:lnTo>
                  <a:pt x="792072" y="1032525"/>
                </a:lnTo>
                <a:lnTo>
                  <a:pt x="802559" y="1043808"/>
                </a:lnTo>
                <a:lnTo>
                  <a:pt x="804967" y="1048867"/>
                </a:lnTo>
                <a:lnTo>
                  <a:pt x="818548" y="1097385"/>
                </a:lnTo>
                <a:lnTo>
                  <a:pt x="821057" y="1140602"/>
                </a:lnTo>
                <a:lnTo>
                  <a:pt x="821199" y="1209127"/>
                </a:lnTo>
                <a:lnTo>
                  <a:pt x="824593" y="1236205"/>
                </a:lnTo>
                <a:lnTo>
                  <a:pt x="830258" y="1265730"/>
                </a:lnTo>
                <a:lnTo>
                  <a:pt x="832503" y="1315643"/>
                </a:lnTo>
                <a:lnTo>
                  <a:pt x="835967" y="1327996"/>
                </a:lnTo>
                <a:lnTo>
                  <a:pt x="840470" y="1341952"/>
                </a:lnTo>
                <a:lnTo>
                  <a:pt x="845545" y="1367900"/>
                </a:lnTo>
                <a:lnTo>
                  <a:pt x="860736" y="1409031"/>
                </a:lnTo>
                <a:lnTo>
                  <a:pt x="872576" y="1432789"/>
                </a:lnTo>
                <a:lnTo>
                  <a:pt x="877918" y="1454081"/>
                </a:lnTo>
                <a:lnTo>
                  <a:pt x="883668" y="1464454"/>
                </a:lnTo>
                <a:lnTo>
                  <a:pt x="905164" y="1489323"/>
                </a:lnTo>
                <a:lnTo>
                  <a:pt x="908930" y="1491927"/>
                </a:lnTo>
                <a:lnTo>
                  <a:pt x="920299" y="1496862"/>
                </a:lnTo>
                <a:lnTo>
                  <a:pt x="931710" y="1504533"/>
                </a:lnTo>
                <a:lnTo>
                  <a:pt x="943135" y="1508641"/>
                </a:lnTo>
                <a:lnTo>
                  <a:pt x="950753" y="1514102"/>
                </a:lnTo>
                <a:lnTo>
                  <a:pt x="955833" y="1516066"/>
                </a:lnTo>
                <a:lnTo>
                  <a:pt x="975118" y="1518831"/>
                </a:lnTo>
                <a:lnTo>
                  <a:pt x="1005843" y="1519842"/>
                </a:lnTo>
                <a:lnTo>
                  <a:pt x="1010339" y="1518623"/>
                </a:lnTo>
                <a:lnTo>
                  <a:pt x="1022735" y="1512110"/>
                </a:lnTo>
                <a:lnTo>
                  <a:pt x="1030582" y="1510141"/>
                </a:lnTo>
                <a:lnTo>
                  <a:pt x="1054275" y="1496897"/>
                </a:lnTo>
                <a:lnTo>
                  <a:pt x="1109318" y="1455224"/>
                </a:lnTo>
                <a:lnTo>
                  <a:pt x="1139520" y="1420836"/>
                </a:lnTo>
                <a:lnTo>
                  <a:pt x="1197976" y="1371635"/>
                </a:lnTo>
                <a:lnTo>
                  <a:pt x="1213559" y="1356211"/>
                </a:lnTo>
                <a:lnTo>
                  <a:pt x="1218667" y="1353656"/>
                </a:lnTo>
                <a:lnTo>
                  <a:pt x="1236721" y="1348790"/>
                </a:lnTo>
                <a:lnTo>
                  <a:pt x="1250678" y="1341139"/>
                </a:lnTo>
                <a:lnTo>
                  <a:pt x="1258889" y="1338904"/>
                </a:lnTo>
                <a:lnTo>
                  <a:pt x="1270653" y="1337645"/>
                </a:lnTo>
                <a:lnTo>
                  <a:pt x="1274509" y="1338739"/>
                </a:lnTo>
                <a:lnTo>
                  <a:pt x="1286005" y="1345075"/>
                </a:lnTo>
                <a:lnTo>
                  <a:pt x="1293640" y="1347003"/>
                </a:lnTo>
                <a:lnTo>
                  <a:pt x="1305079" y="1348089"/>
                </a:lnTo>
                <a:lnTo>
                  <a:pt x="1308890" y="1349511"/>
                </a:lnTo>
                <a:lnTo>
                  <a:pt x="1316511" y="1354478"/>
                </a:lnTo>
                <a:lnTo>
                  <a:pt x="1334010" y="1370483"/>
                </a:lnTo>
                <a:lnTo>
                  <a:pt x="1373523" y="1420342"/>
                </a:lnTo>
                <a:lnTo>
                  <a:pt x="1396510" y="1443744"/>
                </a:lnTo>
                <a:lnTo>
                  <a:pt x="1399054" y="1447571"/>
                </a:lnTo>
                <a:lnTo>
                  <a:pt x="1412821" y="1478317"/>
                </a:lnTo>
                <a:lnTo>
                  <a:pt x="1422236" y="1492265"/>
                </a:lnTo>
                <a:lnTo>
                  <a:pt x="1426860" y="1504442"/>
                </a:lnTo>
                <a:lnTo>
                  <a:pt x="1435709" y="1516093"/>
                </a:lnTo>
                <a:lnTo>
                  <a:pt x="1471213" y="1552730"/>
                </a:lnTo>
                <a:lnTo>
                  <a:pt x="1481788" y="1559944"/>
                </a:lnTo>
                <a:lnTo>
                  <a:pt x="1490721" y="1564421"/>
                </a:lnTo>
                <a:lnTo>
                  <a:pt x="1538121" y="1592483"/>
                </a:lnTo>
                <a:lnTo>
                  <a:pt x="1549625" y="1596662"/>
                </a:lnTo>
                <a:lnTo>
                  <a:pt x="1567358" y="1599345"/>
                </a:lnTo>
                <a:lnTo>
                  <a:pt x="1619755" y="1600000"/>
                </a:lnTo>
                <a:lnTo>
                  <a:pt x="1625355" y="1598732"/>
                </a:lnTo>
                <a:lnTo>
                  <a:pt x="1643466" y="1590958"/>
                </a:lnTo>
                <a:lnTo>
                  <a:pt x="1647511" y="1590164"/>
                </a:lnTo>
                <a:lnTo>
                  <a:pt x="1655393" y="1585894"/>
                </a:lnTo>
                <a:lnTo>
                  <a:pt x="1682480" y="1567902"/>
                </a:lnTo>
                <a:lnTo>
                  <a:pt x="1719009" y="1524110"/>
                </a:lnTo>
                <a:lnTo>
                  <a:pt x="1739890" y="1477429"/>
                </a:lnTo>
                <a:lnTo>
                  <a:pt x="1767581" y="1434239"/>
                </a:lnTo>
                <a:lnTo>
                  <a:pt x="1780645" y="1415422"/>
                </a:lnTo>
                <a:lnTo>
                  <a:pt x="1784684" y="1408370"/>
                </a:lnTo>
                <a:lnTo>
                  <a:pt x="1796436" y="1362038"/>
                </a:lnTo>
                <a:lnTo>
                  <a:pt x="1804132" y="1338455"/>
                </a:lnTo>
                <a:lnTo>
                  <a:pt x="1825488" y="1300832"/>
                </a:lnTo>
                <a:lnTo>
                  <a:pt x="1843771" y="1274962"/>
                </a:lnTo>
                <a:lnTo>
                  <a:pt x="1847183" y="1265889"/>
                </a:lnTo>
                <a:lnTo>
                  <a:pt x="1850633" y="1262960"/>
                </a:lnTo>
                <a:lnTo>
                  <a:pt x="1855473" y="1261009"/>
                </a:lnTo>
                <a:lnTo>
                  <a:pt x="1869355" y="1257876"/>
                </a:lnTo>
                <a:lnTo>
                  <a:pt x="1921471" y="1257125"/>
                </a:lnTo>
                <a:lnTo>
                  <a:pt x="1964772" y="1266948"/>
                </a:lnTo>
                <a:lnTo>
                  <a:pt x="1974198" y="1271217"/>
                </a:lnTo>
                <a:lnTo>
                  <a:pt x="1990598" y="1284305"/>
                </a:lnTo>
                <a:lnTo>
                  <a:pt x="1995773" y="1286668"/>
                </a:lnTo>
                <a:lnTo>
                  <a:pt x="2013922" y="1291265"/>
                </a:lnTo>
                <a:lnTo>
                  <a:pt x="2029177" y="1298836"/>
                </a:lnTo>
                <a:lnTo>
                  <a:pt x="2047949" y="1302913"/>
                </a:lnTo>
                <a:lnTo>
                  <a:pt x="2063389" y="1310330"/>
                </a:lnTo>
                <a:lnTo>
                  <a:pt x="2083486" y="1313092"/>
                </a:lnTo>
                <a:lnTo>
                  <a:pt x="2098080" y="1313738"/>
                </a:lnTo>
                <a:lnTo>
                  <a:pt x="2104257" y="1315181"/>
                </a:lnTo>
                <a:lnTo>
                  <a:pt x="2120290" y="1322009"/>
                </a:lnTo>
                <a:lnTo>
                  <a:pt x="2141833" y="1324596"/>
                </a:lnTo>
                <a:lnTo>
                  <a:pt x="2161265" y="1325201"/>
                </a:lnTo>
                <a:lnTo>
                  <a:pt x="2179215" y="1322084"/>
                </a:lnTo>
                <a:lnTo>
                  <a:pt x="2256572" y="1292737"/>
                </a:lnTo>
                <a:lnTo>
                  <a:pt x="2311134" y="1260167"/>
                </a:lnTo>
                <a:lnTo>
                  <a:pt x="2332319" y="1242471"/>
                </a:lnTo>
                <a:lnTo>
                  <a:pt x="2372423" y="1193309"/>
                </a:lnTo>
                <a:lnTo>
                  <a:pt x="2383976" y="1174141"/>
                </a:lnTo>
                <a:lnTo>
                  <a:pt x="2404489" y="1129951"/>
                </a:lnTo>
                <a:lnTo>
                  <a:pt x="2407540" y="1118889"/>
                </a:lnTo>
                <a:lnTo>
                  <a:pt x="2410770" y="1093584"/>
                </a:lnTo>
                <a:lnTo>
                  <a:pt x="2417695" y="1077986"/>
                </a:lnTo>
                <a:lnTo>
                  <a:pt x="2426990" y="1025034"/>
                </a:lnTo>
                <a:lnTo>
                  <a:pt x="2432957" y="979513"/>
                </a:lnTo>
                <a:lnTo>
                  <a:pt x="2445047" y="931010"/>
                </a:lnTo>
                <a:lnTo>
                  <a:pt x="2463425" y="882928"/>
                </a:lnTo>
                <a:lnTo>
                  <a:pt x="2467201" y="878114"/>
                </a:lnTo>
                <a:lnTo>
                  <a:pt x="2470989" y="874904"/>
                </a:lnTo>
                <a:lnTo>
                  <a:pt x="2500590" y="864320"/>
                </a:lnTo>
                <a:lnTo>
                  <a:pt x="2529398" y="859208"/>
                </a:lnTo>
                <a:lnTo>
                  <a:pt x="2623224" y="858751"/>
                </a:lnTo>
                <a:lnTo>
                  <a:pt x="2713066" y="866186"/>
                </a:lnTo>
                <a:lnTo>
                  <a:pt x="2765890" y="869453"/>
                </a:lnTo>
                <a:lnTo>
                  <a:pt x="2798162" y="877473"/>
                </a:lnTo>
                <a:lnTo>
                  <a:pt x="2805929" y="878287"/>
                </a:lnTo>
                <a:lnTo>
                  <a:pt x="2821332" y="875805"/>
                </a:lnTo>
                <a:lnTo>
                  <a:pt x="2837915" y="871739"/>
                </a:lnTo>
                <a:lnTo>
                  <a:pt x="2929284" y="856929"/>
                </a:lnTo>
                <a:lnTo>
                  <a:pt x="2943890" y="851496"/>
                </a:lnTo>
                <a:lnTo>
                  <a:pt x="2955461" y="844848"/>
                </a:lnTo>
                <a:lnTo>
                  <a:pt x="3019427" y="796091"/>
                </a:lnTo>
                <a:lnTo>
                  <a:pt x="3030967" y="784664"/>
                </a:lnTo>
                <a:lnTo>
                  <a:pt x="3038612" y="766885"/>
                </a:lnTo>
                <a:lnTo>
                  <a:pt x="3046243" y="745859"/>
                </a:lnTo>
                <a:lnTo>
                  <a:pt x="3056409" y="725613"/>
                </a:lnTo>
                <a:lnTo>
                  <a:pt x="3060488" y="700046"/>
                </a:lnTo>
                <a:lnTo>
                  <a:pt x="3061294" y="676322"/>
                </a:lnTo>
                <a:lnTo>
                  <a:pt x="3052328" y="636782"/>
                </a:lnTo>
                <a:lnTo>
                  <a:pt x="3040715" y="598467"/>
                </a:lnTo>
                <a:lnTo>
                  <a:pt x="3011292" y="551317"/>
                </a:lnTo>
                <a:lnTo>
                  <a:pt x="2981303" y="506256"/>
                </a:lnTo>
                <a:lnTo>
                  <a:pt x="2959101" y="477445"/>
                </a:lnTo>
                <a:lnTo>
                  <a:pt x="2947334" y="459675"/>
                </a:lnTo>
                <a:lnTo>
                  <a:pt x="2943477" y="454975"/>
                </a:lnTo>
                <a:lnTo>
                  <a:pt x="2939191" y="446366"/>
                </a:lnTo>
                <a:lnTo>
                  <a:pt x="2933392" y="430993"/>
                </a:lnTo>
                <a:lnTo>
                  <a:pt x="2927089" y="418774"/>
                </a:lnTo>
                <a:lnTo>
                  <a:pt x="2917670" y="404755"/>
                </a:lnTo>
                <a:lnTo>
                  <a:pt x="2915022" y="396530"/>
                </a:lnTo>
                <a:lnTo>
                  <a:pt x="2913182" y="349919"/>
                </a:lnTo>
                <a:lnTo>
                  <a:pt x="2912958" y="328890"/>
                </a:lnTo>
                <a:lnTo>
                  <a:pt x="2914209" y="324605"/>
                </a:lnTo>
                <a:lnTo>
                  <a:pt x="2918987" y="316458"/>
                </a:lnTo>
                <a:lnTo>
                  <a:pt x="2939772" y="293213"/>
                </a:lnTo>
                <a:lnTo>
                  <a:pt x="2944785" y="290660"/>
                </a:lnTo>
                <a:lnTo>
                  <a:pt x="2962707" y="285798"/>
                </a:lnTo>
                <a:lnTo>
                  <a:pt x="3056728" y="242348"/>
                </a:lnTo>
                <a:lnTo>
                  <a:pt x="3155456" y="202557"/>
                </a:lnTo>
                <a:lnTo>
                  <a:pt x="3221766" y="175472"/>
                </a:lnTo>
                <a:lnTo>
                  <a:pt x="3242917" y="159906"/>
                </a:lnTo>
                <a:lnTo>
                  <a:pt x="3247212" y="156069"/>
                </a:lnTo>
                <a:lnTo>
                  <a:pt x="3251346" y="153511"/>
                </a:lnTo>
                <a:lnTo>
                  <a:pt x="3259326" y="150669"/>
                </a:lnTo>
                <a:lnTo>
                  <a:pt x="3261961" y="148641"/>
                </a:lnTo>
                <a:lnTo>
                  <a:pt x="3263718" y="146019"/>
                </a:lnTo>
                <a:lnTo>
                  <a:pt x="3265670" y="139719"/>
                </a:lnTo>
                <a:lnTo>
                  <a:pt x="3267028" y="121586"/>
                </a:lnTo>
                <a:lnTo>
                  <a:pt x="3265825" y="117823"/>
                </a:lnTo>
                <a:lnTo>
                  <a:pt x="3257373" y="104921"/>
                </a:lnTo>
                <a:lnTo>
                  <a:pt x="3225218" y="70832"/>
                </a:lnTo>
                <a:lnTo>
                  <a:pt x="3217656" y="58466"/>
                </a:lnTo>
                <a:lnTo>
                  <a:pt x="3213862" y="54153"/>
                </a:lnTo>
                <a:lnTo>
                  <a:pt x="3210062" y="51277"/>
                </a:lnTo>
                <a:lnTo>
                  <a:pt x="3206258" y="49360"/>
                </a:lnTo>
                <a:lnTo>
                  <a:pt x="3167503" y="20112"/>
                </a:lnTo>
                <a:lnTo>
                  <a:pt x="3156021" y="15180"/>
                </a:lnTo>
                <a:lnTo>
                  <a:pt x="3142417" y="12404"/>
                </a:lnTo>
                <a:lnTo>
                  <a:pt x="3126443" y="11466"/>
                </a:lnTo>
                <a:lnTo>
                  <a:pt x="3122573" y="12659"/>
                </a:lnTo>
                <a:lnTo>
                  <a:pt x="3107213" y="226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44"/>
          <p:cNvSpPr/>
          <p:nvPr/>
        </p:nvSpPr>
        <p:spPr>
          <a:xfrm>
            <a:off x="6195059" y="4709159"/>
            <a:ext cx="45721" cy="308611"/>
          </a:xfrm>
          <a:custGeom>
            <a:avLst/>
            <a:gdLst/>
            <a:ahLst/>
            <a:cxnLst/>
            <a:rect l="0" t="0" r="0" b="0"/>
            <a:pathLst>
              <a:path w="45721" h="308611">
                <a:moveTo>
                  <a:pt x="0" y="0"/>
                </a:moveTo>
                <a:lnTo>
                  <a:pt x="0" y="21977"/>
                </a:lnTo>
                <a:lnTo>
                  <a:pt x="1271" y="27352"/>
                </a:lnTo>
                <a:lnTo>
                  <a:pt x="3387" y="32205"/>
                </a:lnTo>
                <a:lnTo>
                  <a:pt x="6069" y="36710"/>
                </a:lnTo>
                <a:lnTo>
                  <a:pt x="7856" y="42254"/>
                </a:lnTo>
                <a:lnTo>
                  <a:pt x="9047" y="48489"/>
                </a:lnTo>
                <a:lnTo>
                  <a:pt x="9842" y="55186"/>
                </a:lnTo>
                <a:lnTo>
                  <a:pt x="10371" y="62191"/>
                </a:lnTo>
                <a:lnTo>
                  <a:pt x="10724" y="69401"/>
                </a:lnTo>
                <a:lnTo>
                  <a:pt x="10959" y="76747"/>
                </a:lnTo>
                <a:lnTo>
                  <a:pt x="12387" y="82915"/>
                </a:lnTo>
                <a:lnTo>
                  <a:pt x="14608" y="88297"/>
                </a:lnTo>
                <a:lnTo>
                  <a:pt x="17359" y="93154"/>
                </a:lnTo>
                <a:lnTo>
                  <a:pt x="19193" y="98933"/>
                </a:lnTo>
                <a:lnTo>
                  <a:pt x="20415" y="105326"/>
                </a:lnTo>
                <a:lnTo>
                  <a:pt x="21230" y="112127"/>
                </a:lnTo>
                <a:lnTo>
                  <a:pt x="21773" y="123012"/>
                </a:lnTo>
                <a:lnTo>
                  <a:pt x="22539" y="164859"/>
                </a:lnTo>
                <a:lnTo>
                  <a:pt x="22848" y="239588"/>
                </a:lnTo>
                <a:lnTo>
                  <a:pt x="24123" y="244815"/>
                </a:lnTo>
                <a:lnTo>
                  <a:pt x="26242" y="249570"/>
                </a:lnTo>
                <a:lnTo>
                  <a:pt x="28925" y="254010"/>
                </a:lnTo>
                <a:lnTo>
                  <a:pt x="30714" y="258241"/>
                </a:lnTo>
                <a:lnTo>
                  <a:pt x="31906" y="262330"/>
                </a:lnTo>
                <a:lnTo>
                  <a:pt x="33231" y="271531"/>
                </a:lnTo>
                <a:lnTo>
                  <a:pt x="33584" y="277541"/>
                </a:lnTo>
                <a:lnTo>
                  <a:pt x="33977" y="289722"/>
                </a:lnTo>
                <a:lnTo>
                  <a:pt x="34151" y="299369"/>
                </a:lnTo>
                <a:lnTo>
                  <a:pt x="35467" y="302449"/>
                </a:lnTo>
                <a:lnTo>
                  <a:pt x="37615" y="304503"/>
                </a:lnTo>
                <a:lnTo>
                  <a:pt x="45720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45"/>
          <p:cNvSpPr/>
          <p:nvPr/>
        </p:nvSpPr>
        <p:spPr>
          <a:xfrm>
            <a:off x="6366560" y="4743729"/>
            <a:ext cx="102762" cy="273888"/>
          </a:xfrm>
          <a:custGeom>
            <a:avLst/>
            <a:gdLst/>
            <a:ahLst/>
            <a:cxnLst/>
            <a:rect l="0" t="0" r="0" b="0"/>
            <a:pathLst>
              <a:path w="102762" h="273888">
                <a:moveTo>
                  <a:pt x="79960" y="22580"/>
                </a:moveTo>
                <a:lnTo>
                  <a:pt x="79960" y="2898"/>
                </a:lnTo>
                <a:lnTo>
                  <a:pt x="78690" y="1839"/>
                </a:lnTo>
                <a:lnTo>
                  <a:pt x="76573" y="1133"/>
                </a:lnTo>
                <a:lnTo>
                  <a:pt x="73892" y="662"/>
                </a:lnTo>
                <a:lnTo>
                  <a:pt x="70835" y="348"/>
                </a:lnTo>
                <a:lnTo>
                  <a:pt x="67526" y="139"/>
                </a:lnTo>
                <a:lnTo>
                  <a:pt x="64050" y="0"/>
                </a:lnTo>
                <a:lnTo>
                  <a:pt x="60463" y="1176"/>
                </a:lnTo>
                <a:lnTo>
                  <a:pt x="56802" y="3231"/>
                </a:lnTo>
                <a:lnTo>
                  <a:pt x="53091" y="5871"/>
                </a:lnTo>
                <a:lnTo>
                  <a:pt x="49347" y="7631"/>
                </a:lnTo>
                <a:lnTo>
                  <a:pt x="45581" y="8804"/>
                </a:lnTo>
                <a:lnTo>
                  <a:pt x="41801" y="9586"/>
                </a:lnTo>
                <a:lnTo>
                  <a:pt x="36741" y="12648"/>
                </a:lnTo>
                <a:lnTo>
                  <a:pt x="30827" y="17228"/>
                </a:lnTo>
                <a:lnTo>
                  <a:pt x="24344" y="22823"/>
                </a:lnTo>
                <a:lnTo>
                  <a:pt x="20023" y="27821"/>
                </a:lnTo>
                <a:lnTo>
                  <a:pt x="17142" y="32425"/>
                </a:lnTo>
                <a:lnTo>
                  <a:pt x="15221" y="36763"/>
                </a:lnTo>
                <a:lnTo>
                  <a:pt x="9700" y="48357"/>
                </a:lnTo>
                <a:lnTo>
                  <a:pt x="6450" y="55005"/>
                </a:lnTo>
                <a:lnTo>
                  <a:pt x="4283" y="60707"/>
                </a:lnTo>
                <a:lnTo>
                  <a:pt x="2838" y="65778"/>
                </a:lnTo>
                <a:lnTo>
                  <a:pt x="520" y="76974"/>
                </a:lnTo>
                <a:lnTo>
                  <a:pt x="118" y="84982"/>
                </a:lnTo>
                <a:lnTo>
                  <a:pt x="0" y="95398"/>
                </a:lnTo>
                <a:lnTo>
                  <a:pt x="1253" y="99065"/>
                </a:lnTo>
                <a:lnTo>
                  <a:pt x="3359" y="102780"/>
                </a:lnTo>
                <a:lnTo>
                  <a:pt x="6032" y="106527"/>
                </a:lnTo>
                <a:lnTo>
                  <a:pt x="9003" y="114077"/>
                </a:lnTo>
                <a:lnTo>
                  <a:pt x="9795" y="117868"/>
                </a:lnTo>
                <a:lnTo>
                  <a:pt x="11593" y="120395"/>
                </a:lnTo>
                <a:lnTo>
                  <a:pt x="14062" y="122080"/>
                </a:lnTo>
                <a:lnTo>
                  <a:pt x="16978" y="123204"/>
                </a:lnTo>
                <a:lnTo>
                  <a:pt x="21462" y="126493"/>
                </a:lnTo>
                <a:lnTo>
                  <a:pt x="26991" y="131225"/>
                </a:lnTo>
                <a:lnTo>
                  <a:pt x="33217" y="136920"/>
                </a:lnTo>
                <a:lnTo>
                  <a:pt x="38638" y="140717"/>
                </a:lnTo>
                <a:lnTo>
                  <a:pt x="43522" y="143248"/>
                </a:lnTo>
                <a:lnTo>
                  <a:pt x="48048" y="144936"/>
                </a:lnTo>
                <a:lnTo>
                  <a:pt x="52335" y="147330"/>
                </a:lnTo>
                <a:lnTo>
                  <a:pt x="56463" y="150197"/>
                </a:lnTo>
                <a:lnTo>
                  <a:pt x="60485" y="153378"/>
                </a:lnTo>
                <a:lnTo>
                  <a:pt x="64436" y="156769"/>
                </a:lnTo>
                <a:lnTo>
                  <a:pt x="68341" y="160299"/>
                </a:lnTo>
                <a:lnTo>
                  <a:pt x="72214" y="163923"/>
                </a:lnTo>
                <a:lnTo>
                  <a:pt x="76066" y="168879"/>
                </a:lnTo>
                <a:lnTo>
                  <a:pt x="79904" y="174723"/>
                </a:lnTo>
                <a:lnTo>
                  <a:pt x="83732" y="181159"/>
                </a:lnTo>
                <a:lnTo>
                  <a:pt x="87554" y="186719"/>
                </a:lnTo>
                <a:lnTo>
                  <a:pt x="91373" y="191696"/>
                </a:lnTo>
                <a:lnTo>
                  <a:pt x="95188" y="196284"/>
                </a:lnTo>
                <a:lnTo>
                  <a:pt x="97732" y="201883"/>
                </a:lnTo>
                <a:lnTo>
                  <a:pt x="99428" y="208156"/>
                </a:lnTo>
                <a:lnTo>
                  <a:pt x="100558" y="214877"/>
                </a:lnTo>
                <a:lnTo>
                  <a:pt x="101312" y="220628"/>
                </a:lnTo>
                <a:lnTo>
                  <a:pt x="101815" y="225732"/>
                </a:lnTo>
                <a:lnTo>
                  <a:pt x="102150" y="230405"/>
                </a:lnTo>
                <a:lnTo>
                  <a:pt x="102373" y="234790"/>
                </a:lnTo>
                <a:lnTo>
                  <a:pt x="102761" y="248771"/>
                </a:lnTo>
                <a:lnTo>
                  <a:pt x="101511" y="250844"/>
                </a:lnTo>
                <a:lnTo>
                  <a:pt x="99406" y="253496"/>
                </a:lnTo>
                <a:lnTo>
                  <a:pt x="92973" y="260810"/>
                </a:lnTo>
                <a:lnTo>
                  <a:pt x="88707" y="265197"/>
                </a:lnTo>
                <a:lnTo>
                  <a:pt x="85791" y="268145"/>
                </a:lnTo>
                <a:lnTo>
                  <a:pt x="82577" y="270110"/>
                </a:lnTo>
                <a:lnTo>
                  <a:pt x="79165" y="271420"/>
                </a:lnTo>
                <a:lnTo>
                  <a:pt x="70631" y="273523"/>
                </a:lnTo>
                <a:lnTo>
                  <a:pt x="68660" y="273695"/>
                </a:lnTo>
                <a:lnTo>
                  <a:pt x="66077" y="273810"/>
                </a:lnTo>
                <a:lnTo>
                  <a:pt x="63084" y="273887"/>
                </a:lnTo>
                <a:lnTo>
                  <a:pt x="59819" y="272668"/>
                </a:lnTo>
                <a:lnTo>
                  <a:pt x="56373" y="270586"/>
                </a:lnTo>
                <a:lnTo>
                  <a:pt x="52805" y="267927"/>
                </a:lnTo>
                <a:lnTo>
                  <a:pt x="49156" y="263615"/>
                </a:lnTo>
                <a:lnTo>
                  <a:pt x="45454" y="258200"/>
                </a:lnTo>
                <a:lnTo>
                  <a:pt x="41716" y="252050"/>
                </a:lnTo>
                <a:lnTo>
                  <a:pt x="39224" y="246680"/>
                </a:lnTo>
                <a:lnTo>
                  <a:pt x="37562" y="241831"/>
                </a:lnTo>
                <a:lnTo>
                  <a:pt x="36455" y="237327"/>
                </a:lnTo>
                <a:lnTo>
                  <a:pt x="35224" y="228937"/>
                </a:lnTo>
                <a:lnTo>
                  <a:pt x="34677" y="220974"/>
                </a:lnTo>
                <a:lnTo>
                  <a:pt x="34434" y="213202"/>
                </a:lnTo>
                <a:lnTo>
                  <a:pt x="34241" y="108585"/>
                </a:lnTo>
                <a:lnTo>
                  <a:pt x="35510" y="105317"/>
                </a:lnTo>
                <a:lnTo>
                  <a:pt x="37627" y="101868"/>
                </a:lnTo>
                <a:lnTo>
                  <a:pt x="40308" y="98299"/>
                </a:lnTo>
                <a:lnTo>
                  <a:pt x="43286" y="90947"/>
                </a:lnTo>
                <a:lnTo>
                  <a:pt x="44611" y="83445"/>
                </a:lnTo>
                <a:lnTo>
                  <a:pt x="45199" y="75878"/>
                </a:lnTo>
                <a:lnTo>
                  <a:pt x="46626" y="73352"/>
                </a:lnTo>
                <a:lnTo>
                  <a:pt x="48847" y="71668"/>
                </a:lnTo>
                <a:lnTo>
                  <a:pt x="55469" y="68965"/>
                </a:lnTo>
                <a:lnTo>
                  <a:pt x="56013" y="67474"/>
                </a:lnTo>
                <a:lnTo>
                  <a:pt x="56617" y="62430"/>
                </a:lnTo>
                <a:lnTo>
                  <a:pt x="58047" y="60576"/>
                </a:lnTo>
                <a:lnTo>
                  <a:pt x="60272" y="59341"/>
                </a:lnTo>
                <a:lnTo>
                  <a:pt x="63025" y="58517"/>
                </a:lnTo>
                <a:lnTo>
                  <a:pt x="64859" y="56698"/>
                </a:lnTo>
                <a:lnTo>
                  <a:pt x="66083" y="54216"/>
                </a:lnTo>
                <a:lnTo>
                  <a:pt x="68046" y="47174"/>
                </a:lnTo>
                <a:lnTo>
                  <a:pt x="69478" y="46596"/>
                </a:lnTo>
                <a:lnTo>
                  <a:pt x="71702" y="46211"/>
                </a:lnTo>
                <a:lnTo>
                  <a:pt x="79960" y="454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Angles formed by a chord and a tangent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Theorem: </a:t>
            </a:r>
            <a:r>
              <a:rPr lang="en-US" dirty="0"/>
              <a:t>The measure of an angle formed by a chord and a tangent is equal to half the measure of the intercepted arc.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 t="2222" r="1149"/>
          <a:stretch>
            <a:fillRect/>
          </a:stretch>
        </p:blipFill>
        <p:spPr bwMode="auto">
          <a:xfrm>
            <a:off x="533400" y="3352800"/>
            <a:ext cx="2672195" cy="2734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33600" y="3048000"/>
            <a:ext cx="2750426" cy="2840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0400" y="3048000"/>
            <a:ext cx="2623377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67400" y="3505200"/>
            <a:ext cx="2895600" cy="2612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SMARTPenAnnotation314"/>
          <p:cNvSpPr/>
          <p:nvPr/>
        </p:nvSpPr>
        <p:spPr>
          <a:xfrm>
            <a:off x="6618303" y="3874839"/>
            <a:ext cx="45383" cy="68306"/>
          </a:xfrm>
          <a:custGeom>
            <a:avLst/>
            <a:gdLst/>
            <a:ahLst/>
            <a:cxnLst/>
            <a:rect l="0" t="0" r="0" b="0"/>
            <a:pathLst>
              <a:path w="45383" h="68306">
                <a:moveTo>
                  <a:pt x="11097" y="11361"/>
                </a:moveTo>
                <a:lnTo>
                  <a:pt x="11097" y="33337"/>
                </a:lnTo>
                <a:lnTo>
                  <a:pt x="12367" y="38712"/>
                </a:lnTo>
                <a:lnTo>
                  <a:pt x="14483" y="43564"/>
                </a:lnTo>
                <a:lnTo>
                  <a:pt x="22056" y="56289"/>
                </a:lnTo>
                <a:lnTo>
                  <a:pt x="23483" y="56553"/>
                </a:lnTo>
                <a:lnTo>
                  <a:pt x="25704" y="56729"/>
                </a:lnTo>
                <a:lnTo>
                  <a:pt x="28455" y="56846"/>
                </a:lnTo>
                <a:lnTo>
                  <a:pt x="34898" y="56976"/>
                </a:lnTo>
                <a:lnTo>
                  <a:pt x="38394" y="57011"/>
                </a:lnTo>
                <a:lnTo>
                  <a:pt x="40725" y="55764"/>
                </a:lnTo>
                <a:lnTo>
                  <a:pt x="42278" y="53663"/>
                </a:lnTo>
                <a:lnTo>
                  <a:pt x="44773" y="47234"/>
                </a:lnTo>
                <a:lnTo>
                  <a:pt x="44977" y="45436"/>
                </a:lnTo>
                <a:lnTo>
                  <a:pt x="45114" y="42967"/>
                </a:lnTo>
                <a:lnTo>
                  <a:pt x="45204" y="40051"/>
                </a:lnTo>
                <a:lnTo>
                  <a:pt x="45382" y="2613"/>
                </a:lnTo>
                <a:lnTo>
                  <a:pt x="44113" y="1718"/>
                </a:lnTo>
                <a:lnTo>
                  <a:pt x="41998" y="1122"/>
                </a:lnTo>
                <a:lnTo>
                  <a:pt x="34427" y="0"/>
                </a:lnTo>
                <a:lnTo>
                  <a:pt x="33000" y="1247"/>
                </a:lnTo>
                <a:lnTo>
                  <a:pt x="24157" y="9778"/>
                </a:lnTo>
                <a:lnTo>
                  <a:pt x="24883" y="12845"/>
                </a:lnTo>
                <a:lnTo>
                  <a:pt x="26637" y="17431"/>
                </a:lnTo>
                <a:lnTo>
                  <a:pt x="33528" y="33238"/>
                </a:lnTo>
                <a:lnTo>
                  <a:pt x="33671" y="34835"/>
                </a:lnTo>
                <a:lnTo>
                  <a:pt x="33766" y="37170"/>
                </a:lnTo>
                <a:lnTo>
                  <a:pt x="33829" y="39997"/>
                </a:lnTo>
                <a:lnTo>
                  <a:pt x="35142" y="41882"/>
                </a:lnTo>
                <a:lnTo>
                  <a:pt x="37287" y="43138"/>
                </a:lnTo>
                <a:lnTo>
                  <a:pt x="43787" y="45154"/>
                </a:lnTo>
                <a:lnTo>
                  <a:pt x="44320" y="44050"/>
                </a:lnTo>
                <a:lnTo>
                  <a:pt x="44676" y="42043"/>
                </a:lnTo>
                <a:lnTo>
                  <a:pt x="45246" y="35766"/>
                </a:lnTo>
                <a:lnTo>
                  <a:pt x="45325" y="31521"/>
                </a:lnTo>
                <a:lnTo>
                  <a:pt x="45345" y="28611"/>
                </a:lnTo>
                <a:lnTo>
                  <a:pt x="44089" y="26671"/>
                </a:lnTo>
                <a:lnTo>
                  <a:pt x="41981" y="25377"/>
                </a:lnTo>
                <a:lnTo>
                  <a:pt x="39306" y="24515"/>
                </a:lnTo>
                <a:lnTo>
                  <a:pt x="36253" y="23940"/>
                </a:lnTo>
                <a:lnTo>
                  <a:pt x="32948" y="23557"/>
                </a:lnTo>
                <a:lnTo>
                  <a:pt x="29474" y="23301"/>
                </a:lnTo>
                <a:lnTo>
                  <a:pt x="24618" y="23131"/>
                </a:lnTo>
                <a:lnTo>
                  <a:pt x="3454" y="22835"/>
                </a:lnTo>
                <a:lnTo>
                  <a:pt x="2192" y="25360"/>
                </a:lnTo>
                <a:lnTo>
                  <a:pt x="1350" y="29583"/>
                </a:lnTo>
                <a:lnTo>
                  <a:pt x="789" y="34939"/>
                </a:lnTo>
                <a:lnTo>
                  <a:pt x="415" y="39780"/>
                </a:lnTo>
                <a:lnTo>
                  <a:pt x="165" y="44277"/>
                </a:lnTo>
                <a:lnTo>
                  <a:pt x="0" y="48545"/>
                </a:lnTo>
                <a:lnTo>
                  <a:pt x="1158" y="52660"/>
                </a:lnTo>
                <a:lnTo>
                  <a:pt x="3202" y="56673"/>
                </a:lnTo>
                <a:lnTo>
                  <a:pt x="10635" y="67818"/>
                </a:lnTo>
                <a:lnTo>
                  <a:pt x="12058" y="68049"/>
                </a:lnTo>
                <a:lnTo>
                  <a:pt x="14278" y="68202"/>
                </a:lnTo>
                <a:lnTo>
                  <a:pt x="17027" y="68305"/>
                </a:lnTo>
                <a:lnTo>
                  <a:pt x="18860" y="67104"/>
                </a:lnTo>
                <a:lnTo>
                  <a:pt x="20083" y="65033"/>
                </a:lnTo>
                <a:lnTo>
                  <a:pt x="22044" y="58651"/>
                </a:lnTo>
                <a:lnTo>
                  <a:pt x="22205" y="56857"/>
                </a:lnTo>
                <a:lnTo>
                  <a:pt x="22312" y="54392"/>
                </a:lnTo>
                <a:lnTo>
                  <a:pt x="22485" y="47377"/>
                </a:lnTo>
                <a:lnTo>
                  <a:pt x="22523" y="35961"/>
                </a:lnTo>
                <a:lnTo>
                  <a:pt x="21254" y="35381"/>
                </a:lnTo>
                <a:lnTo>
                  <a:pt x="19138" y="34994"/>
                </a:lnTo>
                <a:lnTo>
                  <a:pt x="11567" y="34266"/>
                </a:lnTo>
                <a:lnTo>
                  <a:pt x="11410" y="35520"/>
                </a:lnTo>
                <a:lnTo>
                  <a:pt x="11306" y="37627"/>
                </a:lnTo>
                <a:lnTo>
                  <a:pt x="11190" y="43355"/>
                </a:lnTo>
                <a:lnTo>
                  <a:pt x="11100" y="62538"/>
                </a:lnTo>
                <a:lnTo>
                  <a:pt x="12369" y="64529"/>
                </a:lnTo>
                <a:lnTo>
                  <a:pt x="14485" y="65856"/>
                </a:lnTo>
                <a:lnTo>
                  <a:pt x="17165" y="66741"/>
                </a:lnTo>
                <a:lnTo>
                  <a:pt x="18953" y="66061"/>
                </a:lnTo>
                <a:lnTo>
                  <a:pt x="20144" y="64337"/>
                </a:lnTo>
                <a:lnTo>
                  <a:pt x="20938" y="61919"/>
                </a:lnTo>
                <a:lnTo>
                  <a:pt x="22738" y="60306"/>
                </a:lnTo>
                <a:lnTo>
                  <a:pt x="25207" y="59230"/>
                </a:lnTo>
                <a:lnTo>
                  <a:pt x="33956" y="570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15"/>
          <p:cNvSpPr/>
          <p:nvPr/>
        </p:nvSpPr>
        <p:spPr>
          <a:xfrm>
            <a:off x="4880609" y="3714750"/>
            <a:ext cx="3326132" cy="411480"/>
          </a:xfrm>
          <a:custGeom>
            <a:avLst/>
            <a:gdLst/>
            <a:ahLst/>
            <a:cxnLst/>
            <a:rect l="0" t="0" r="0" b="0"/>
            <a:pathLst>
              <a:path w="3326132" h="411480">
                <a:moveTo>
                  <a:pt x="0" y="0"/>
                </a:moveTo>
                <a:lnTo>
                  <a:pt x="0" y="10959"/>
                </a:lnTo>
                <a:lnTo>
                  <a:pt x="20767" y="12672"/>
                </a:lnTo>
                <a:lnTo>
                  <a:pt x="32937" y="17485"/>
                </a:lnTo>
                <a:lnTo>
                  <a:pt x="107222" y="22545"/>
                </a:lnTo>
                <a:lnTo>
                  <a:pt x="122161" y="22719"/>
                </a:lnTo>
                <a:lnTo>
                  <a:pt x="137268" y="19411"/>
                </a:lnTo>
                <a:lnTo>
                  <a:pt x="144852" y="16750"/>
                </a:lnTo>
                <a:lnTo>
                  <a:pt x="170212" y="17181"/>
                </a:lnTo>
                <a:lnTo>
                  <a:pt x="267481" y="22794"/>
                </a:lnTo>
                <a:lnTo>
                  <a:pt x="317850" y="22857"/>
                </a:lnTo>
                <a:lnTo>
                  <a:pt x="412845" y="33583"/>
                </a:lnTo>
                <a:lnTo>
                  <a:pt x="438757" y="35245"/>
                </a:lnTo>
                <a:lnTo>
                  <a:pt x="476581" y="44089"/>
                </a:lnTo>
                <a:lnTo>
                  <a:pt x="522506" y="46668"/>
                </a:lnTo>
                <a:lnTo>
                  <a:pt x="577228" y="57332"/>
                </a:lnTo>
                <a:lnTo>
                  <a:pt x="633862" y="67425"/>
                </a:lnTo>
                <a:lnTo>
                  <a:pt x="655736" y="69507"/>
                </a:lnTo>
                <a:lnTo>
                  <a:pt x="685883" y="77559"/>
                </a:lnTo>
                <a:lnTo>
                  <a:pt x="716056" y="80957"/>
                </a:lnTo>
                <a:lnTo>
                  <a:pt x="736393" y="87769"/>
                </a:lnTo>
                <a:lnTo>
                  <a:pt x="779874" y="92387"/>
                </a:lnTo>
                <a:lnTo>
                  <a:pt x="809275" y="103809"/>
                </a:lnTo>
                <a:lnTo>
                  <a:pt x="841766" y="111191"/>
                </a:lnTo>
                <a:lnTo>
                  <a:pt x="896251" y="115448"/>
                </a:lnTo>
                <a:lnTo>
                  <a:pt x="927501" y="124125"/>
                </a:lnTo>
                <a:lnTo>
                  <a:pt x="969294" y="126682"/>
                </a:lnTo>
                <a:lnTo>
                  <a:pt x="1011415" y="134713"/>
                </a:lnTo>
                <a:lnTo>
                  <a:pt x="1074961" y="137016"/>
                </a:lnTo>
                <a:lnTo>
                  <a:pt x="1087784" y="140482"/>
                </a:lnTo>
                <a:lnTo>
                  <a:pt x="1101950" y="144986"/>
                </a:lnTo>
                <a:lnTo>
                  <a:pt x="1151094" y="148379"/>
                </a:lnTo>
                <a:lnTo>
                  <a:pt x="1284456" y="148586"/>
                </a:lnTo>
                <a:lnTo>
                  <a:pt x="1307893" y="151975"/>
                </a:lnTo>
                <a:lnTo>
                  <a:pt x="1335368" y="157636"/>
                </a:lnTo>
                <a:lnTo>
                  <a:pt x="1433235" y="160001"/>
                </a:lnTo>
                <a:lnTo>
                  <a:pt x="1481565" y="160016"/>
                </a:lnTo>
                <a:lnTo>
                  <a:pt x="1497097" y="163405"/>
                </a:lnTo>
                <a:lnTo>
                  <a:pt x="1512467" y="167874"/>
                </a:lnTo>
                <a:lnTo>
                  <a:pt x="1593209" y="171310"/>
                </a:lnTo>
                <a:lnTo>
                  <a:pt x="1674756" y="174831"/>
                </a:lnTo>
                <a:lnTo>
                  <a:pt x="1765254" y="182670"/>
                </a:lnTo>
                <a:lnTo>
                  <a:pt x="1800867" y="182838"/>
                </a:lnTo>
                <a:lnTo>
                  <a:pt x="1816809" y="186248"/>
                </a:lnTo>
                <a:lnTo>
                  <a:pt x="1833631" y="190726"/>
                </a:lnTo>
                <a:lnTo>
                  <a:pt x="1901930" y="195486"/>
                </a:lnTo>
                <a:lnTo>
                  <a:pt x="1933320" y="204138"/>
                </a:lnTo>
                <a:lnTo>
                  <a:pt x="2028575" y="209063"/>
                </a:lnTo>
                <a:lnTo>
                  <a:pt x="2055633" y="214768"/>
                </a:lnTo>
                <a:lnTo>
                  <a:pt x="2145705" y="220494"/>
                </a:lnTo>
                <a:lnTo>
                  <a:pt x="2167385" y="226198"/>
                </a:lnTo>
                <a:lnTo>
                  <a:pt x="2229036" y="228537"/>
                </a:lnTo>
                <a:lnTo>
                  <a:pt x="2245443" y="229842"/>
                </a:lnTo>
                <a:lnTo>
                  <a:pt x="2292043" y="238437"/>
                </a:lnTo>
                <a:lnTo>
                  <a:pt x="2354723" y="241206"/>
                </a:lnTo>
                <a:lnTo>
                  <a:pt x="2410139" y="251662"/>
                </a:lnTo>
                <a:lnTo>
                  <a:pt x="2502927" y="261737"/>
                </a:lnTo>
                <a:lnTo>
                  <a:pt x="2536118" y="263818"/>
                </a:lnTo>
                <a:lnTo>
                  <a:pt x="2578692" y="272686"/>
                </a:lnTo>
                <a:lnTo>
                  <a:pt x="2632671" y="275494"/>
                </a:lnTo>
                <a:lnTo>
                  <a:pt x="2663183" y="283347"/>
                </a:lnTo>
                <a:lnTo>
                  <a:pt x="2715730" y="286703"/>
                </a:lnTo>
                <a:lnTo>
                  <a:pt x="2744172" y="294734"/>
                </a:lnTo>
                <a:lnTo>
                  <a:pt x="2781428" y="298127"/>
                </a:lnTo>
                <a:lnTo>
                  <a:pt x="2806738" y="304939"/>
                </a:lnTo>
                <a:lnTo>
                  <a:pt x="2869675" y="314658"/>
                </a:lnTo>
                <a:lnTo>
                  <a:pt x="2924184" y="326488"/>
                </a:lnTo>
                <a:lnTo>
                  <a:pt x="2986310" y="332545"/>
                </a:lnTo>
                <a:lnTo>
                  <a:pt x="3005194" y="340478"/>
                </a:lnTo>
                <a:lnTo>
                  <a:pt x="3020642" y="342182"/>
                </a:lnTo>
                <a:lnTo>
                  <a:pt x="3035417" y="343851"/>
                </a:lnTo>
                <a:lnTo>
                  <a:pt x="3079848" y="353242"/>
                </a:lnTo>
                <a:lnTo>
                  <a:pt x="3088825" y="353846"/>
                </a:lnTo>
                <a:lnTo>
                  <a:pt x="3143494" y="371344"/>
                </a:lnTo>
                <a:lnTo>
                  <a:pt x="3175565" y="376420"/>
                </a:lnTo>
                <a:lnTo>
                  <a:pt x="3204095" y="377144"/>
                </a:lnTo>
                <a:lnTo>
                  <a:pt x="3207944" y="378430"/>
                </a:lnTo>
                <a:lnTo>
                  <a:pt x="3215606" y="383244"/>
                </a:lnTo>
                <a:lnTo>
                  <a:pt x="3226632" y="386230"/>
                </a:lnTo>
                <a:lnTo>
                  <a:pt x="3251048" y="388480"/>
                </a:lnTo>
                <a:lnTo>
                  <a:pt x="3254485" y="389796"/>
                </a:lnTo>
                <a:lnTo>
                  <a:pt x="3266820" y="398448"/>
                </a:lnTo>
                <a:lnTo>
                  <a:pt x="3271408" y="399338"/>
                </a:lnTo>
                <a:lnTo>
                  <a:pt x="3289724" y="400008"/>
                </a:lnTo>
                <a:lnTo>
                  <a:pt x="3294287" y="403418"/>
                </a:lnTo>
                <a:lnTo>
                  <a:pt x="3301496" y="409887"/>
                </a:lnTo>
                <a:lnTo>
                  <a:pt x="3305868" y="410772"/>
                </a:lnTo>
                <a:lnTo>
                  <a:pt x="3326131" y="4114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16"/>
          <p:cNvSpPr/>
          <p:nvPr/>
        </p:nvSpPr>
        <p:spPr>
          <a:xfrm>
            <a:off x="6539548" y="2263139"/>
            <a:ext cx="307022" cy="3348991"/>
          </a:xfrm>
          <a:custGeom>
            <a:avLst/>
            <a:gdLst/>
            <a:ahLst/>
            <a:cxnLst/>
            <a:rect l="0" t="0" r="0" b="0"/>
            <a:pathLst>
              <a:path w="307022" h="3348991">
                <a:moveTo>
                  <a:pt x="9842" y="3348990"/>
                </a:moveTo>
                <a:lnTo>
                  <a:pt x="8572" y="3276587"/>
                </a:lnTo>
                <a:lnTo>
                  <a:pt x="0" y="3244315"/>
                </a:lnTo>
                <a:lnTo>
                  <a:pt x="741" y="3239837"/>
                </a:lnTo>
                <a:lnTo>
                  <a:pt x="7667" y="3223524"/>
                </a:lnTo>
                <a:lnTo>
                  <a:pt x="10145" y="3214488"/>
                </a:lnTo>
                <a:lnTo>
                  <a:pt x="18698" y="3191377"/>
                </a:lnTo>
                <a:lnTo>
                  <a:pt x="19555" y="3186765"/>
                </a:lnTo>
                <a:lnTo>
                  <a:pt x="18857" y="3182420"/>
                </a:lnTo>
                <a:lnTo>
                  <a:pt x="13077" y="3168968"/>
                </a:lnTo>
                <a:lnTo>
                  <a:pt x="11280" y="3156373"/>
                </a:lnTo>
                <a:lnTo>
                  <a:pt x="20296" y="3042802"/>
                </a:lnTo>
                <a:lnTo>
                  <a:pt x="21268" y="2940871"/>
                </a:lnTo>
                <a:lnTo>
                  <a:pt x="21271" y="2836322"/>
                </a:lnTo>
                <a:lnTo>
                  <a:pt x="31643" y="2731961"/>
                </a:lnTo>
                <a:lnTo>
                  <a:pt x="32698" y="2632585"/>
                </a:lnTo>
                <a:lnTo>
                  <a:pt x="33970" y="2598396"/>
                </a:lnTo>
                <a:lnTo>
                  <a:pt x="43426" y="2516717"/>
                </a:lnTo>
                <a:lnTo>
                  <a:pt x="44039" y="2432423"/>
                </a:lnTo>
                <a:lnTo>
                  <a:pt x="45374" y="2370448"/>
                </a:lnTo>
                <a:lnTo>
                  <a:pt x="54854" y="2271489"/>
                </a:lnTo>
                <a:lnTo>
                  <a:pt x="61489" y="2170245"/>
                </a:lnTo>
                <a:lnTo>
                  <a:pt x="66670" y="2077914"/>
                </a:lnTo>
                <a:lnTo>
                  <a:pt x="66979" y="1982819"/>
                </a:lnTo>
                <a:lnTo>
                  <a:pt x="76037" y="1916173"/>
                </a:lnTo>
                <a:lnTo>
                  <a:pt x="79683" y="1817513"/>
                </a:lnTo>
                <a:lnTo>
                  <a:pt x="89145" y="1721352"/>
                </a:lnTo>
                <a:lnTo>
                  <a:pt x="89839" y="1666678"/>
                </a:lnTo>
                <a:lnTo>
                  <a:pt x="91113" y="1662299"/>
                </a:lnTo>
                <a:lnTo>
                  <a:pt x="97705" y="1650068"/>
                </a:lnTo>
                <a:lnTo>
                  <a:pt x="99691" y="1642260"/>
                </a:lnTo>
                <a:lnTo>
                  <a:pt x="102551" y="1542608"/>
                </a:lnTo>
                <a:lnTo>
                  <a:pt x="111123" y="1517325"/>
                </a:lnTo>
                <a:lnTo>
                  <a:pt x="113888" y="1429984"/>
                </a:lnTo>
                <a:lnTo>
                  <a:pt x="124344" y="1308846"/>
                </a:lnTo>
                <a:lnTo>
                  <a:pt x="133842" y="1227290"/>
                </a:lnTo>
                <a:lnTo>
                  <a:pt x="129339" y="1213163"/>
                </a:lnTo>
                <a:lnTo>
                  <a:pt x="121256" y="1198666"/>
                </a:lnTo>
                <a:lnTo>
                  <a:pt x="110788" y="1183921"/>
                </a:lnTo>
                <a:lnTo>
                  <a:pt x="105079" y="1172821"/>
                </a:lnTo>
                <a:lnTo>
                  <a:pt x="102544" y="1164151"/>
                </a:lnTo>
                <a:lnTo>
                  <a:pt x="102718" y="1088259"/>
                </a:lnTo>
                <a:lnTo>
                  <a:pt x="112248" y="1010339"/>
                </a:lnTo>
                <a:lnTo>
                  <a:pt x="112574" y="986995"/>
                </a:lnTo>
                <a:lnTo>
                  <a:pt x="116037" y="971641"/>
                </a:lnTo>
                <a:lnTo>
                  <a:pt x="120540" y="955081"/>
                </a:lnTo>
                <a:lnTo>
                  <a:pt x="125318" y="876615"/>
                </a:lnTo>
                <a:lnTo>
                  <a:pt x="133240" y="848454"/>
                </a:lnTo>
                <a:lnTo>
                  <a:pt x="142359" y="799187"/>
                </a:lnTo>
                <a:lnTo>
                  <a:pt x="148150" y="716653"/>
                </a:lnTo>
                <a:lnTo>
                  <a:pt x="156025" y="685874"/>
                </a:lnTo>
                <a:lnTo>
                  <a:pt x="159384" y="647710"/>
                </a:lnTo>
                <a:lnTo>
                  <a:pt x="167416" y="617222"/>
                </a:lnTo>
                <a:lnTo>
                  <a:pt x="170809" y="579121"/>
                </a:lnTo>
                <a:lnTo>
                  <a:pt x="178845" y="548641"/>
                </a:lnTo>
                <a:lnTo>
                  <a:pt x="182240" y="510540"/>
                </a:lnTo>
                <a:lnTo>
                  <a:pt x="190275" y="480061"/>
                </a:lnTo>
                <a:lnTo>
                  <a:pt x="198646" y="424426"/>
                </a:lnTo>
                <a:lnTo>
                  <a:pt x="205100" y="370340"/>
                </a:lnTo>
                <a:lnTo>
                  <a:pt x="211911" y="349620"/>
                </a:lnTo>
                <a:lnTo>
                  <a:pt x="215259" y="312577"/>
                </a:lnTo>
                <a:lnTo>
                  <a:pt x="216756" y="291018"/>
                </a:lnTo>
                <a:lnTo>
                  <a:pt x="224679" y="262334"/>
                </a:lnTo>
                <a:lnTo>
                  <a:pt x="233799" y="238455"/>
                </a:lnTo>
                <a:lnTo>
                  <a:pt x="237066" y="222771"/>
                </a:lnTo>
                <a:lnTo>
                  <a:pt x="237830" y="214156"/>
                </a:lnTo>
                <a:lnTo>
                  <a:pt x="247408" y="181982"/>
                </a:lnTo>
                <a:lnTo>
                  <a:pt x="249385" y="158291"/>
                </a:lnTo>
                <a:lnTo>
                  <a:pt x="250818" y="153787"/>
                </a:lnTo>
                <a:lnTo>
                  <a:pt x="258901" y="137571"/>
                </a:lnTo>
                <a:lnTo>
                  <a:pt x="265738" y="115330"/>
                </a:lnTo>
                <a:lnTo>
                  <a:pt x="273010" y="95285"/>
                </a:lnTo>
                <a:lnTo>
                  <a:pt x="280476" y="79179"/>
                </a:lnTo>
                <a:lnTo>
                  <a:pt x="288026" y="67788"/>
                </a:lnTo>
                <a:lnTo>
                  <a:pt x="292230" y="58491"/>
                </a:lnTo>
                <a:lnTo>
                  <a:pt x="294596" y="46118"/>
                </a:lnTo>
                <a:lnTo>
                  <a:pt x="295534" y="25142"/>
                </a:lnTo>
                <a:lnTo>
                  <a:pt x="298953" y="20488"/>
                </a:lnTo>
                <a:lnTo>
                  <a:pt x="301642" y="17469"/>
                </a:lnTo>
                <a:lnTo>
                  <a:pt x="303435" y="14186"/>
                </a:lnTo>
                <a:lnTo>
                  <a:pt x="30702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17"/>
          <p:cNvSpPr/>
          <p:nvPr/>
        </p:nvSpPr>
        <p:spPr>
          <a:xfrm>
            <a:off x="6480809" y="3634740"/>
            <a:ext cx="342901" cy="400047"/>
          </a:xfrm>
          <a:custGeom>
            <a:avLst/>
            <a:gdLst/>
            <a:ahLst/>
            <a:cxnLst/>
            <a:rect l="0" t="0" r="0" b="0"/>
            <a:pathLst>
              <a:path w="342901" h="400047">
                <a:moveTo>
                  <a:pt x="57150" y="22860"/>
                </a:moveTo>
                <a:lnTo>
                  <a:pt x="57150" y="38769"/>
                </a:lnTo>
                <a:lnTo>
                  <a:pt x="55881" y="41086"/>
                </a:lnTo>
                <a:lnTo>
                  <a:pt x="53765" y="42630"/>
                </a:lnTo>
                <a:lnTo>
                  <a:pt x="51083" y="43660"/>
                </a:lnTo>
                <a:lnTo>
                  <a:pt x="49295" y="45617"/>
                </a:lnTo>
                <a:lnTo>
                  <a:pt x="48104" y="48191"/>
                </a:lnTo>
                <a:lnTo>
                  <a:pt x="46780" y="54438"/>
                </a:lnTo>
                <a:lnTo>
                  <a:pt x="46035" y="65095"/>
                </a:lnTo>
                <a:lnTo>
                  <a:pt x="45814" y="76296"/>
                </a:lnTo>
                <a:lnTo>
                  <a:pt x="45733" y="95262"/>
                </a:lnTo>
                <a:lnTo>
                  <a:pt x="44458" y="97798"/>
                </a:lnTo>
                <a:lnTo>
                  <a:pt x="42340" y="99488"/>
                </a:lnTo>
                <a:lnTo>
                  <a:pt x="39657" y="100615"/>
                </a:lnTo>
                <a:lnTo>
                  <a:pt x="37868" y="102637"/>
                </a:lnTo>
                <a:lnTo>
                  <a:pt x="36676" y="105254"/>
                </a:lnTo>
                <a:lnTo>
                  <a:pt x="35350" y="111549"/>
                </a:lnTo>
                <a:lnTo>
                  <a:pt x="34604" y="122234"/>
                </a:lnTo>
                <a:lnTo>
                  <a:pt x="34384" y="133442"/>
                </a:lnTo>
                <a:lnTo>
                  <a:pt x="34303" y="152412"/>
                </a:lnTo>
                <a:lnTo>
                  <a:pt x="33029" y="156218"/>
                </a:lnTo>
                <a:lnTo>
                  <a:pt x="26438" y="167642"/>
                </a:lnTo>
                <a:lnTo>
                  <a:pt x="24450" y="175261"/>
                </a:lnTo>
                <a:lnTo>
                  <a:pt x="23332" y="186690"/>
                </a:lnTo>
                <a:lnTo>
                  <a:pt x="23000" y="198119"/>
                </a:lnTo>
                <a:lnTo>
                  <a:pt x="22873" y="220980"/>
                </a:lnTo>
                <a:lnTo>
                  <a:pt x="19480" y="231986"/>
                </a:lnTo>
                <a:lnTo>
                  <a:pt x="15008" y="244075"/>
                </a:lnTo>
                <a:lnTo>
                  <a:pt x="13020" y="253681"/>
                </a:lnTo>
                <a:lnTo>
                  <a:pt x="12137" y="262183"/>
                </a:lnTo>
                <a:lnTo>
                  <a:pt x="11640" y="274110"/>
                </a:lnTo>
                <a:lnTo>
                  <a:pt x="11570" y="277990"/>
                </a:lnTo>
                <a:lnTo>
                  <a:pt x="8106" y="289074"/>
                </a:lnTo>
                <a:lnTo>
                  <a:pt x="1601" y="304751"/>
                </a:lnTo>
                <a:lnTo>
                  <a:pt x="712" y="313668"/>
                </a:lnTo>
                <a:lnTo>
                  <a:pt x="475" y="319601"/>
                </a:lnTo>
                <a:lnTo>
                  <a:pt x="1587" y="324828"/>
                </a:lnTo>
                <a:lnTo>
                  <a:pt x="6209" y="334021"/>
                </a:lnTo>
                <a:lnTo>
                  <a:pt x="15951" y="346337"/>
                </a:lnTo>
                <a:lnTo>
                  <a:pt x="20813" y="351961"/>
                </a:lnTo>
                <a:lnTo>
                  <a:pt x="22766" y="352751"/>
                </a:lnTo>
                <a:lnTo>
                  <a:pt x="32522" y="354121"/>
                </a:lnTo>
                <a:lnTo>
                  <a:pt x="43105" y="363349"/>
                </a:lnTo>
                <a:lnTo>
                  <a:pt x="43977" y="364152"/>
                </a:lnTo>
                <a:lnTo>
                  <a:pt x="48332" y="365045"/>
                </a:lnTo>
                <a:lnTo>
                  <a:pt x="57924" y="365548"/>
                </a:lnTo>
                <a:lnTo>
                  <a:pt x="66475" y="365718"/>
                </a:lnTo>
                <a:lnTo>
                  <a:pt x="86160" y="365747"/>
                </a:lnTo>
                <a:lnTo>
                  <a:pt x="93000" y="367021"/>
                </a:lnTo>
                <a:lnTo>
                  <a:pt x="98831" y="369140"/>
                </a:lnTo>
                <a:lnTo>
                  <a:pt x="108695" y="373612"/>
                </a:lnTo>
                <a:lnTo>
                  <a:pt x="117313" y="375600"/>
                </a:lnTo>
                <a:lnTo>
                  <a:pt x="125376" y="376483"/>
                </a:lnTo>
                <a:lnTo>
                  <a:pt x="129304" y="376719"/>
                </a:lnTo>
                <a:lnTo>
                  <a:pt x="133193" y="378146"/>
                </a:lnTo>
                <a:lnTo>
                  <a:pt x="140900" y="383118"/>
                </a:lnTo>
                <a:lnTo>
                  <a:pt x="148559" y="386174"/>
                </a:lnTo>
                <a:lnTo>
                  <a:pt x="156197" y="387533"/>
                </a:lnTo>
                <a:lnTo>
                  <a:pt x="163824" y="388137"/>
                </a:lnTo>
                <a:lnTo>
                  <a:pt x="171448" y="388405"/>
                </a:lnTo>
                <a:lnTo>
                  <a:pt x="186691" y="388577"/>
                </a:lnTo>
                <a:lnTo>
                  <a:pt x="190500" y="389861"/>
                </a:lnTo>
                <a:lnTo>
                  <a:pt x="198120" y="394674"/>
                </a:lnTo>
                <a:lnTo>
                  <a:pt x="205741" y="397661"/>
                </a:lnTo>
                <a:lnTo>
                  <a:pt x="213361" y="398988"/>
                </a:lnTo>
                <a:lnTo>
                  <a:pt x="220980" y="399578"/>
                </a:lnTo>
                <a:lnTo>
                  <a:pt x="228600" y="399840"/>
                </a:lnTo>
                <a:lnTo>
                  <a:pt x="243841" y="400008"/>
                </a:lnTo>
                <a:lnTo>
                  <a:pt x="272768" y="400046"/>
                </a:lnTo>
                <a:lnTo>
                  <a:pt x="277096" y="398777"/>
                </a:lnTo>
                <a:lnTo>
                  <a:pt x="279980" y="396661"/>
                </a:lnTo>
                <a:lnTo>
                  <a:pt x="281904" y="393981"/>
                </a:lnTo>
                <a:lnTo>
                  <a:pt x="284456" y="392194"/>
                </a:lnTo>
                <a:lnTo>
                  <a:pt x="290679" y="390208"/>
                </a:lnTo>
                <a:lnTo>
                  <a:pt x="292846" y="388409"/>
                </a:lnTo>
                <a:lnTo>
                  <a:pt x="294291" y="385939"/>
                </a:lnTo>
                <a:lnTo>
                  <a:pt x="296610" y="378918"/>
                </a:lnTo>
                <a:lnTo>
                  <a:pt x="297067" y="368405"/>
                </a:lnTo>
                <a:lnTo>
                  <a:pt x="297130" y="361432"/>
                </a:lnTo>
                <a:lnTo>
                  <a:pt x="298417" y="357794"/>
                </a:lnTo>
                <a:lnTo>
                  <a:pt x="305026" y="346607"/>
                </a:lnTo>
                <a:lnTo>
                  <a:pt x="307017" y="339044"/>
                </a:lnTo>
                <a:lnTo>
                  <a:pt x="308138" y="327646"/>
                </a:lnTo>
                <a:lnTo>
                  <a:pt x="308471" y="316225"/>
                </a:lnTo>
                <a:lnTo>
                  <a:pt x="308569" y="298731"/>
                </a:lnTo>
                <a:lnTo>
                  <a:pt x="309853" y="288054"/>
                </a:lnTo>
                <a:lnTo>
                  <a:pt x="311979" y="274586"/>
                </a:lnTo>
                <a:lnTo>
                  <a:pt x="314666" y="259257"/>
                </a:lnTo>
                <a:lnTo>
                  <a:pt x="316458" y="247767"/>
                </a:lnTo>
                <a:lnTo>
                  <a:pt x="317651" y="238838"/>
                </a:lnTo>
                <a:lnTo>
                  <a:pt x="318448" y="231615"/>
                </a:lnTo>
                <a:lnTo>
                  <a:pt x="318979" y="224260"/>
                </a:lnTo>
                <a:lnTo>
                  <a:pt x="319333" y="216816"/>
                </a:lnTo>
                <a:lnTo>
                  <a:pt x="319569" y="209314"/>
                </a:lnTo>
                <a:lnTo>
                  <a:pt x="320996" y="199232"/>
                </a:lnTo>
                <a:lnTo>
                  <a:pt x="323218" y="187432"/>
                </a:lnTo>
                <a:lnTo>
                  <a:pt x="325968" y="174484"/>
                </a:lnTo>
                <a:lnTo>
                  <a:pt x="327802" y="164583"/>
                </a:lnTo>
                <a:lnTo>
                  <a:pt x="329025" y="156711"/>
                </a:lnTo>
                <a:lnTo>
                  <a:pt x="329840" y="150194"/>
                </a:lnTo>
                <a:lnTo>
                  <a:pt x="331654" y="142039"/>
                </a:lnTo>
                <a:lnTo>
                  <a:pt x="334133" y="132793"/>
                </a:lnTo>
                <a:lnTo>
                  <a:pt x="337055" y="122819"/>
                </a:lnTo>
                <a:lnTo>
                  <a:pt x="339004" y="114899"/>
                </a:lnTo>
                <a:lnTo>
                  <a:pt x="341169" y="102712"/>
                </a:lnTo>
                <a:lnTo>
                  <a:pt x="342131" y="93063"/>
                </a:lnTo>
                <a:lnTo>
                  <a:pt x="342559" y="84541"/>
                </a:lnTo>
                <a:lnTo>
                  <a:pt x="342855" y="70933"/>
                </a:lnTo>
                <a:lnTo>
                  <a:pt x="342900" y="46348"/>
                </a:lnTo>
                <a:lnTo>
                  <a:pt x="336832" y="39838"/>
                </a:lnTo>
                <a:lnTo>
                  <a:pt x="333775" y="37988"/>
                </a:lnTo>
                <a:lnTo>
                  <a:pt x="323130" y="35020"/>
                </a:lnTo>
                <a:lnTo>
                  <a:pt x="322100" y="34777"/>
                </a:lnTo>
                <a:lnTo>
                  <a:pt x="312593" y="34386"/>
                </a:lnTo>
                <a:lnTo>
                  <a:pt x="310381" y="34332"/>
                </a:lnTo>
                <a:lnTo>
                  <a:pt x="302624" y="30922"/>
                </a:lnTo>
                <a:lnTo>
                  <a:pt x="291979" y="26443"/>
                </a:lnTo>
                <a:lnTo>
                  <a:pt x="283016" y="24452"/>
                </a:lnTo>
                <a:lnTo>
                  <a:pt x="274798" y="23567"/>
                </a:lnTo>
                <a:lnTo>
                  <a:pt x="270830" y="23331"/>
                </a:lnTo>
                <a:lnTo>
                  <a:pt x="268182" y="21904"/>
                </a:lnTo>
                <a:lnTo>
                  <a:pt x="266419" y="19683"/>
                </a:lnTo>
                <a:lnTo>
                  <a:pt x="265243" y="16932"/>
                </a:lnTo>
                <a:lnTo>
                  <a:pt x="263189" y="15098"/>
                </a:lnTo>
                <a:lnTo>
                  <a:pt x="260550" y="13875"/>
                </a:lnTo>
                <a:lnTo>
                  <a:pt x="254230" y="12516"/>
                </a:lnTo>
                <a:lnTo>
                  <a:pt x="243533" y="11751"/>
                </a:lnTo>
                <a:lnTo>
                  <a:pt x="236084" y="11573"/>
                </a:lnTo>
                <a:lnTo>
                  <a:pt x="224750" y="11472"/>
                </a:lnTo>
                <a:lnTo>
                  <a:pt x="220954" y="10188"/>
                </a:lnTo>
                <a:lnTo>
                  <a:pt x="213349" y="5374"/>
                </a:lnTo>
                <a:lnTo>
                  <a:pt x="205736" y="2388"/>
                </a:lnTo>
                <a:lnTo>
                  <a:pt x="198118" y="1061"/>
                </a:lnTo>
                <a:lnTo>
                  <a:pt x="190500" y="471"/>
                </a:lnTo>
                <a:lnTo>
                  <a:pt x="182880" y="209"/>
                </a:lnTo>
                <a:lnTo>
                  <a:pt x="168064" y="62"/>
                </a:lnTo>
                <a:lnTo>
                  <a:pt x="99073" y="0"/>
                </a:lnTo>
                <a:lnTo>
                  <a:pt x="93989" y="1269"/>
                </a:lnTo>
                <a:lnTo>
                  <a:pt x="88060" y="3386"/>
                </a:lnTo>
                <a:lnTo>
                  <a:pt x="81567" y="6068"/>
                </a:lnTo>
                <a:lnTo>
                  <a:pt x="70966" y="9046"/>
                </a:lnTo>
                <a:lnTo>
                  <a:pt x="62021" y="10370"/>
                </a:lnTo>
                <a:lnTo>
                  <a:pt x="53812" y="10959"/>
                </a:lnTo>
                <a:lnTo>
                  <a:pt x="45930" y="11220"/>
                </a:lnTo>
                <a:lnTo>
                  <a:pt x="30966" y="11367"/>
                </a:lnTo>
                <a:lnTo>
                  <a:pt x="0" y="114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18"/>
          <p:cNvSpPr/>
          <p:nvPr/>
        </p:nvSpPr>
        <p:spPr>
          <a:xfrm>
            <a:off x="5715000" y="2663247"/>
            <a:ext cx="274321" cy="249460"/>
          </a:xfrm>
          <a:custGeom>
            <a:avLst/>
            <a:gdLst/>
            <a:ahLst/>
            <a:cxnLst/>
            <a:rect l="0" t="0" r="0" b="0"/>
            <a:pathLst>
              <a:path w="274321" h="249460">
                <a:moveTo>
                  <a:pt x="137159" y="57092"/>
                </a:moveTo>
                <a:lnTo>
                  <a:pt x="137159" y="44957"/>
                </a:lnTo>
                <a:lnTo>
                  <a:pt x="135889" y="41382"/>
                </a:lnTo>
                <a:lnTo>
                  <a:pt x="133773" y="38999"/>
                </a:lnTo>
                <a:lnTo>
                  <a:pt x="131092" y="37410"/>
                </a:lnTo>
                <a:lnTo>
                  <a:pt x="129304" y="35081"/>
                </a:lnTo>
                <a:lnTo>
                  <a:pt x="128113" y="32258"/>
                </a:lnTo>
                <a:lnTo>
                  <a:pt x="127318" y="29106"/>
                </a:lnTo>
                <a:lnTo>
                  <a:pt x="123049" y="22217"/>
                </a:lnTo>
                <a:lnTo>
                  <a:pt x="116918" y="14922"/>
                </a:lnTo>
                <a:lnTo>
                  <a:pt x="109960" y="7447"/>
                </a:lnTo>
                <a:lnTo>
                  <a:pt x="104970" y="2166"/>
                </a:lnTo>
                <a:lnTo>
                  <a:pt x="103000" y="1425"/>
                </a:lnTo>
                <a:lnTo>
                  <a:pt x="97425" y="601"/>
                </a:lnTo>
                <a:lnTo>
                  <a:pt x="91619" y="382"/>
                </a:lnTo>
                <a:lnTo>
                  <a:pt x="62442" y="0"/>
                </a:lnTo>
                <a:lnTo>
                  <a:pt x="58138" y="1251"/>
                </a:lnTo>
                <a:lnTo>
                  <a:pt x="52728" y="3355"/>
                </a:lnTo>
                <a:lnTo>
                  <a:pt x="46582" y="6028"/>
                </a:lnTo>
                <a:lnTo>
                  <a:pt x="41214" y="9079"/>
                </a:lnTo>
                <a:lnTo>
                  <a:pt x="36366" y="12384"/>
                </a:lnTo>
                <a:lnTo>
                  <a:pt x="31864" y="15856"/>
                </a:lnTo>
                <a:lnTo>
                  <a:pt x="28862" y="19442"/>
                </a:lnTo>
                <a:lnTo>
                  <a:pt x="26861" y="23102"/>
                </a:lnTo>
                <a:lnTo>
                  <a:pt x="25527" y="26812"/>
                </a:lnTo>
                <a:lnTo>
                  <a:pt x="20659" y="34321"/>
                </a:lnTo>
                <a:lnTo>
                  <a:pt x="17582" y="38102"/>
                </a:lnTo>
                <a:lnTo>
                  <a:pt x="15531" y="41892"/>
                </a:lnTo>
                <a:lnTo>
                  <a:pt x="13253" y="49490"/>
                </a:lnTo>
                <a:lnTo>
                  <a:pt x="12240" y="57100"/>
                </a:lnTo>
                <a:lnTo>
                  <a:pt x="11970" y="60908"/>
                </a:lnTo>
                <a:lnTo>
                  <a:pt x="10520" y="64716"/>
                </a:lnTo>
                <a:lnTo>
                  <a:pt x="5522" y="72334"/>
                </a:lnTo>
                <a:lnTo>
                  <a:pt x="2454" y="79953"/>
                </a:lnTo>
                <a:lnTo>
                  <a:pt x="1090" y="87573"/>
                </a:lnTo>
                <a:lnTo>
                  <a:pt x="484" y="95193"/>
                </a:lnTo>
                <a:lnTo>
                  <a:pt x="215" y="102813"/>
                </a:lnTo>
                <a:lnTo>
                  <a:pt x="42" y="118052"/>
                </a:lnTo>
                <a:lnTo>
                  <a:pt x="0" y="168995"/>
                </a:lnTo>
                <a:lnTo>
                  <a:pt x="3387" y="173714"/>
                </a:lnTo>
                <a:lnTo>
                  <a:pt x="9841" y="181023"/>
                </a:lnTo>
                <a:lnTo>
                  <a:pt x="21132" y="192506"/>
                </a:lnTo>
                <a:lnTo>
                  <a:pt x="22978" y="193088"/>
                </a:lnTo>
                <a:lnTo>
                  <a:pt x="28416" y="193735"/>
                </a:lnTo>
                <a:lnTo>
                  <a:pt x="35066" y="194022"/>
                </a:lnTo>
                <a:lnTo>
                  <a:pt x="38617" y="194099"/>
                </a:lnTo>
                <a:lnTo>
                  <a:pt x="40984" y="192880"/>
                </a:lnTo>
                <a:lnTo>
                  <a:pt x="42563" y="190798"/>
                </a:lnTo>
                <a:lnTo>
                  <a:pt x="43615" y="188139"/>
                </a:lnTo>
                <a:lnTo>
                  <a:pt x="45586" y="186367"/>
                </a:lnTo>
                <a:lnTo>
                  <a:pt x="48171" y="185185"/>
                </a:lnTo>
                <a:lnTo>
                  <a:pt x="51164" y="184398"/>
                </a:lnTo>
                <a:lnTo>
                  <a:pt x="56969" y="180063"/>
                </a:lnTo>
                <a:lnTo>
                  <a:pt x="64649" y="173362"/>
                </a:lnTo>
                <a:lnTo>
                  <a:pt x="86888" y="152503"/>
                </a:lnTo>
                <a:lnTo>
                  <a:pt x="92216" y="147369"/>
                </a:lnTo>
                <a:lnTo>
                  <a:pt x="99577" y="138867"/>
                </a:lnTo>
                <a:lnTo>
                  <a:pt x="108294" y="128119"/>
                </a:lnTo>
                <a:lnTo>
                  <a:pt x="117916" y="115873"/>
                </a:lnTo>
                <a:lnTo>
                  <a:pt x="124330" y="106440"/>
                </a:lnTo>
                <a:lnTo>
                  <a:pt x="128607" y="98881"/>
                </a:lnTo>
                <a:lnTo>
                  <a:pt x="131458" y="92571"/>
                </a:lnTo>
                <a:lnTo>
                  <a:pt x="134628" y="87095"/>
                </a:lnTo>
                <a:lnTo>
                  <a:pt x="138012" y="82174"/>
                </a:lnTo>
                <a:lnTo>
                  <a:pt x="141538" y="77624"/>
                </a:lnTo>
                <a:lnTo>
                  <a:pt x="143888" y="73320"/>
                </a:lnTo>
                <a:lnTo>
                  <a:pt x="145456" y="69181"/>
                </a:lnTo>
                <a:lnTo>
                  <a:pt x="148407" y="57800"/>
                </a:lnTo>
                <a:lnTo>
                  <a:pt x="148508" y="64180"/>
                </a:lnTo>
                <a:lnTo>
                  <a:pt x="148590" y="168841"/>
                </a:lnTo>
                <a:lnTo>
                  <a:pt x="149860" y="176041"/>
                </a:lnTo>
                <a:lnTo>
                  <a:pt x="151977" y="183382"/>
                </a:lnTo>
                <a:lnTo>
                  <a:pt x="154658" y="190815"/>
                </a:lnTo>
                <a:lnTo>
                  <a:pt x="156445" y="197041"/>
                </a:lnTo>
                <a:lnTo>
                  <a:pt x="157636" y="202461"/>
                </a:lnTo>
                <a:lnTo>
                  <a:pt x="158431" y="207345"/>
                </a:lnTo>
                <a:lnTo>
                  <a:pt x="160230" y="213141"/>
                </a:lnTo>
                <a:lnTo>
                  <a:pt x="162700" y="219545"/>
                </a:lnTo>
                <a:lnTo>
                  <a:pt x="165617" y="226354"/>
                </a:lnTo>
                <a:lnTo>
                  <a:pt x="168831" y="230893"/>
                </a:lnTo>
                <a:lnTo>
                  <a:pt x="172244" y="233920"/>
                </a:lnTo>
                <a:lnTo>
                  <a:pt x="179423" y="238552"/>
                </a:lnTo>
                <a:lnTo>
                  <a:pt x="186847" y="244845"/>
                </a:lnTo>
                <a:lnTo>
                  <a:pt x="192098" y="249459"/>
                </a:lnTo>
                <a:lnTo>
                  <a:pt x="194105" y="248837"/>
                </a:lnTo>
                <a:lnTo>
                  <a:pt x="199723" y="244759"/>
                </a:lnTo>
                <a:lnTo>
                  <a:pt x="202998" y="243163"/>
                </a:lnTo>
                <a:lnTo>
                  <a:pt x="210024" y="241391"/>
                </a:lnTo>
                <a:lnTo>
                  <a:pt x="217381" y="237216"/>
                </a:lnTo>
                <a:lnTo>
                  <a:pt x="221120" y="234325"/>
                </a:lnTo>
                <a:lnTo>
                  <a:pt x="228662" y="231112"/>
                </a:lnTo>
                <a:lnTo>
                  <a:pt x="232451" y="230256"/>
                </a:lnTo>
                <a:lnTo>
                  <a:pt x="236247" y="227145"/>
                </a:lnTo>
                <a:lnTo>
                  <a:pt x="240048" y="222531"/>
                </a:lnTo>
                <a:lnTo>
                  <a:pt x="243852" y="216915"/>
                </a:lnTo>
                <a:lnTo>
                  <a:pt x="247658" y="211901"/>
                </a:lnTo>
                <a:lnTo>
                  <a:pt x="251465" y="207288"/>
                </a:lnTo>
                <a:lnTo>
                  <a:pt x="255273" y="202943"/>
                </a:lnTo>
                <a:lnTo>
                  <a:pt x="259082" y="198776"/>
                </a:lnTo>
                <a:lnTo>
                  <a:pt x="272063" y="185174"/>
                </a:lnTo>
                <a:lnTo>
                  <a:pt x="272815" y="183120"/>
                </a:lnTo>
                <a:lnTo>
                  <a:pt x="273874" y="175432"/>
                </a:lnTo>
                <a:lnTo>
                  <a:pt x="274320" y="1713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19"/>
          <p:cNvSpPr/>
          <p:nvPr/>
        </p:nvSpPr>
        <p:spPr>
          <a:xfrm>
            <a:off x="7509509" y="3143250"/>
            <a:ext cx="215524" cy="262730"/>
          </a:xfrm>
          <a:custGeom>
            <a:avLst/>
            <a:gdLst/>
            <a:ahLst/>
            <a:cxnLst/>
            <a:rect l="0" t="0" r="0" b="0"/>
            <a:pathLst>
              <a:path w="215524" h="262730">
                <a:moveTo>
                  <a:pt x="45720" y="0"/>
                </a:moveTo>
                <a:lnTo>
                  <a:pt x="57857" y="12135"/>
                </a:lnTo>
                <a:lnTo>
                  <a:pt x="61431" y="16980"/>
                </a:lnTo>
                <a:lnTo>
                  <a:pt x="63814" y="21480"/>
                </a:lnTo>
                <a:lnTo>
                  <a:pt x="65403" y="25750"/>
                </a:lnTo>
                <a:lnTo>
                  <a:pt x="65192" y="36216"/>
                </a:lnTo>
                <a:lnTo>
                  <a:pt x="63782" y="50814"/>
                </a:lnTo>
                <a:lnTo>
                  <a:pt x="60097" y="81003"/>
                </a:lnTo>
                <a:lnTo>
                  <a:pt x="59115" y="90832"/>
                </a:lnTo>
                <a:lnTo>
                  <a:pt x="58460" y="98655"/>
                </a:lnTo>
                <a:lnTo>
                  <a:pt x="59294" y="112760"/>
                </a:lnTo>
                <a:lnTo>
                  <a:pt x="61119" y="131053"/>
                </a:lnTo>
                <a:lnTo>
                  <a:pt x="65265" y="167465"/>
                </a:lnTo>
                <a:lnTo>
                  <a:pt x="67106" y="187882"/>
                </a:lnTo>
                <a:lnTo>
                  <a:pt x="67598" y="196374"/>
                </a:lnTo>
                <a:lnTo>
                  <a:pt x="68143" y="212584"/>
                </a:lnTo>
                <a:lnTo>
                  <a:pt x="68542" y="237035"/>
                </a:lnTo>
                <a:lnTo>
                  <a:pt x="68573" y="230313"/>
                </a:lnTo>
                <a:lnTo>
                  <a:pt x="68580" y="200948"/>
                </a:lnTo>
                <a:lnTo>
                  <a:pt x="69850" y="193655"/>
                </a:lnTo>
                <a:lnTo>
                  <a:pt x="71966" y="187523"/>
                </a:lnTo>
                <a:lnTo>
                  <a:pt x="74649" y="182166"/>
                </a:lnTo>
                <a:lnTo>
                  <a:pt x="76436" y="177324"/>
                </a:lnTo>
                <a:lnTo>
                  <a:pt x="77627" y="172825"/>
                </a:lnTo>
                <a:lnTo>
                  <a:pt x="78422" y="168557"/>
                </a:lnTo>
                <a:lnTo>
                  <a:pt x="81491" y="163171"/>
                </a:lnTo>
                <a:lnTo>
                  <a:pt x="86078" y="157041"/>
                </a:lnTo>
                <a:lnTo>
                  <a:pt x="91675" y="150413"/>
                </a:lnTo>
                <a:lnTo>
                  <a:pt x="95407" y="144726"/>
                </a:lnTo>
                <a:lnTo>
                  <a:pt x="97895" y="139663"/>
                </a:lnTo>
                <a:lnTo>
                  <a:pt x="99553" y="135019"/>
                </a:lnTo>
                <a:lnTo>
                  <a:pt x="101929" y="130652"/>
                </a:lnTo>
                <a:lnTo>
                  <a:pt x="104782" y="126471"/>
                </a:lnTo>
                <a:lnTo>
                  <a:pt x="107956" y="122414"/>
                </a:lnTo>
                <a:lnTo>
                  <a:pt x="112611" y="119709"/>
                </a:lnTo>
                <a:lnTo>
                  <a:pt x="118254" y="117906"/>
                </a:lnTo>
                <a:lnTo>
                  <a:pt x="124556" y="116704"/>
                </a:lnTo>
                <a:lnTo>
                  <a:pt x="131298" y="114632"/>
                </a:lnTo>
                <a:lnTo>
                  <a:pt x="138331" y="111981"/>
                </a:lnTo>
                <a:lnTo>
                  <a:pt x="145561" y="108944"/>
                </a:lnTo>
                <a:lnTo>
                  <a:pt x="151651" y="106919"/>
                </a:lnTo>
                <a:lnTo>
                  <a:pt x="156981" y="105569"/>
                </a:lnTo>
                <a:lnTo>
                  <a:pt x="161804" y="104669"/>
                </a:lnTo>
                <a:lnTo>
                  <a:pt x="166289" y="105339"/>
                </a:lnTo>
                <a:lnTo>
                  <a:pt x="170550" y="107056"/>
                </a:lnTo>
                <a:lnTo>
                  <a:pt x="174660" y="109471"/>
                </a:lnTo>
                <a:lnTo>
                  <a:pt x="178670" y="111080"/>
                </a:lnTo>
                <a:lnTo>
                  <a:pt x="182614" y="112153"/>
                </a:lnTo>
                <a:lnTo>
                  <a:pt x="186513" y="112869"/>
                </a:lnTo>
                <a:lnTo>
                  <a:pt x="190382" y="114615"/>
                </a:lnTo>
                <a:lnTo>
                  <a:pt x="194232" y="117050"/>
                </a:lnTo>
                <a:lnTo>
                  <a:pt x="198068" y="119943"/>
                </a:lnTo>
                <a:lnTo>
                  <a:pt x="200625" y="123142"/>
                </a:lnTo>
                <a:lnTo>
                  <a:pt x="202331" y="126544"/>
                </a:lnTo>
                <a:lnTo>
                  <a:pt x="204225" y="133712"/>
                </a:lnTo>
                <a:lnTo>
                  <a:pt x="205067" y="141130"/>
                </a:lnTo>
                <a:lnTo>
                  <a:pt x="206561" y="144887"/>
                </a:lnTo>
                <a:lnTo>
                  <a:pt x="211609" y="152447"/>
                </a:lnTo>
                <a:lnTo>
                  <a:pt x="213463" y="157512"/>
                </a:lnTo>
                <a:lnTo>
                  <a:pt x="214699" y="163428"/>
                </a:lnTo>
                <a:lnTo>
                  <a:pt x="215523" y="169912"/>
                </a:lnTo>
                <a:lnTo>
                  <a:pt x="214802" y="175504"/>
                </a:lnTo>
                <a:lnTo>
                  <a:pt x="213052" y="180502"/>
                </a:lnTo>
                <a:lnTo>
                  <a:pt x="210615" y="185105"/>
                </a:lnTo>
                <a:lnTo>
                  <a:pt x="208990" y="189443"/>
                </a:lnTo>
                <a:lnTo>
                  <a:pt x="207185" y="197650"/>
                </a:lnTo>
                <a:lnTo>
                  <a:pt x="202996" y="205531"/>
                </a:lnTo>
                <a:lnTo>
                  <a:pt x="200101" y="209410"/>
                </a:lnTo>
                <a:lnTo>
                  <a:pt x="195630" y="214536"/>
                </a:lnTo>
                <a:lnTo>
                  <a:pt x="190110" y="220494"/>
                </a:lnTo>
                <a:lnTo>
                  <a:pt x="183891" y="227006"/>
                </a:lnTo>
                <a:lnTo>
                  <a:pt x="177203" y="232617"/>
                </a:lnTo>
                <a:lnTo>
                  <a:pt x="170205" y="237628"/>
                </a:lnTo>
                <a:lnTo>
                  <a:pt x="163000" y="242239"/>
                </a:lnTo>
                <a:lnTo>
                  <a:pt x="155658" y="245312"/>
                </a:lnTo>
                <a:lnTo>
                  <a:pt x="148222" y="247361"/>
                </a:lnTo>
                <a:lnTo>
                  <a:pt x="140724" y="248727"/>
                </a:lnTo>
                <a:lnTo>
                  <a:pt x="134456" y="250908"/>
                </a:lnTo>
                <a:lnTo>
                  <a:pt x="129008" y="253632"/>
                </a:lnTo>
                <a:lnTo>
                  <a:pt x="124106" y="256718"/>
                </a:lnTo>
                <a:lnTo>
                  <a:pt x="118297" y="258775"/>
                </a:lnTo>
                <a:lnTo>
                  <a:pt x="111885" y="260147"/>
                </a:lnTo>
                <a:lnTo>
                  <a:pt x="105070" y="261061"/>
                </a:lnTo>
                <a:lnTo>
                  <a:pt x="96717" y="261670"/>
                </a:lnTo>
                <a:lnTo>
                  <a:pt x="87338" y="262077"/>
                </a:lnTo>
                <a:lnTo>
                  <a:pt x="59322" y="262649"/>
                </a:lnTo>
                <a:lnTo>
                  <a:pt x="50978" y="262729"/>
                </a:lnTo>
                <a:lnTo>
                  <a:pt x="42875" y="261512"/>
                </a:lnTo>
                <a:lnTo>
                  <a:pt x="34934" y="259431"/>
                </a:lnTo>
                <a:lnTo>
                  <a:pt x="27099" y="256774"/>
                </a:lnTo>
                <a:lnTo>
                  <a:pt x="20606" y="253732"/>
                </a:lnTo>
                <a:lnTo>
                  <a:pt x="15008" y="250435"/>
                </a:lnTo>
                <a:lnTo>
                  <a:pt x="2965" y="242085"/>
                </a:lnTo>
                <a:lnTo>
                  <a:pt x="1977" y="240129"/>
                </a:lnTo>
                <a:lnTo>
                  <a:pt x="586" y="232580"/>
                </a:lnTo>
                <a:lnTo>
                  <a:pt x="391" y="231253"/>
                </a:lnTo>
                <a:lnTo>
                  <a:pt x="0" y="2171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20"/>
          <p:cNvSpPr/>
          <p:nvPr/>
        </p:nvSpPr>
        <p:spPr>
          <a:xfrm>
            <a:off x="7487307" y="4629191"/>
            <a:ext cx="227944" cy="205514"/>
          </a:xfrm>
          <a:custGeom>
            <a:avLst/>
            <a:gdLst/>
            <a:ahLst/>
            <a:cxnLst/>
            <a:rect l="0" t="0" r="0" b="0"/>
            <a:pathLst>
              <a:path w="227944" h="205514">
                <a:moveTo>
                  <a:pt x="113643" y="11388"/>
                </a:moveTo>
                <a:lnTo>
                  <a:pt x="107575" y="5321"/>
                </a:lnTo>
                <a:lnTo>
                  <a:pt x="104517" y="3533"/>
                </a:lnTo>
                <a:lnTo>
                  <a:pt x="97733" y="1547"/>
                </a:lnTo>
                <a:lnTo>
                  <a:pt x="94146" y="1018"/>
                </a:lnTo>
                <a:lnTo>
                  <a:pt x="90485" y="664"/>
                </a:lnTo>
                <a:lnTo>
                  <a:pt x="81551" y="98"/>
                </a:lnTo>
                <a:lnTo>
                  <a:pt x="76943" y="21"/>
                </a:lnTo>
                <a:lnTo>
                  <a:pt x="73936" y="0"/>
                </a:lnTo>
                <a:lnTo>
                  <a:pt x="70662" y="1256"/>
                </a:lnTo>
                <a:lnTo>
                  <a:pt x="63637" y="6039"/>
                </a:lnTo>
                <a:lnTo>
                  <a:pt x="59985" y="9092"/>
                </a:lnTo>
                <a:lnTo>
                  <a:pt x="56281" y="12398"/>
                </a:lnTo>
                <a:lnTo>
                  <a:pt x="52542" y="15871"/>
                </a:lnTo>
                <a:lnTo>
                  <a:pt x="48779" y="18187"/>
                </a:lnTo>
                <a:lnTo>
                  <a:pt x="44999" y="19731"/>
                </a:lnTo>
                <a:lnTo>
                  <a:pt x="41210" y="20760"/>
                </a:lnTo>
                <a:lnTo>
                  <a:pt x="38684" y="22716"/>
                </a:lnTo>
                <a:lnTo>
                  <a:pt x="37001" y="25290"/>
                </a:lnTo>
                <a:lnTo>
                  <a:pt x="35877" y="28276"/>
                </a:lnTo>
                <a:lnTo>
                  <a:pt x="33859" y="31537"/>
                </a:lnTo>
                <a:lnTo>
                  <a:pt x="31244" y="34981"/>
                </a:lnTo>
                <a:lnTo>
                  <a:pt x="28230" y="38546"/>
                </a:lnTo>
                <a:lnTo>
                  <a:pt x="24951" y="44734"/>
                </a:lnTo>
                <a:lnTo>
                  <a:pt x="21495" y="52668"/>
                </a:lnTo>
                <a:lnTo>
                  <a:pt x="17921" y="61769"/>
                </a:lnTo>
                <a:lnTo>
                  <a:pt x="14268" y="69105"/>
                </a:lnTo>
                <a:lnTo>
                  <a:pt x="10564" y="75266"/>
                </a:lnTo>
                <a:lnTo>
                  <a:pt x="6823" y="80643"/>
                </a:lnTo>
                <a:lnTo>
                  <a:pt x="4329" y="86769"/>
                </a:lnTo>
                <a:lnTo>
                  <a:pt x="2667" y="93392"/>
                </a:lnTo>
                <a:lnTo>
                  <a:pt x="1559" y="100347"/>
                </a:lnTo>
                <a:lnTo>
                  <a:pt x="820" y="107524"/>
                </a:lnTo>
                <a:lnTo>
                  <a:pt x="328" y="114849"/>
                </a:lnTo>
                <a:lnTo>
                  <a:pt x="0" y="122272"/>
                </a:lnTo>
                <a:lnTo>
                  <a:pt x="1050" y="128491"/>
                </a:lnTo>
                <a:lnTo>
                  <a:pt x="3021" y="133907"/>
                </a:lnTo>
                <a:lnTo>
                  <a:pt x="5605" y="138788"/>
                </a:lnTo>
                <a:lnTo>
                  <a:pt x="7327" y="143311"/>
                </a:lnTo>
                <a:lnTo>
                  <a:pt x="8476" y="147597"/>
                </a:lnTo>
                <a:lnTo>
                  <a:pt x="9241" y="151724"/>
                </a:lnTo>
                <a:lnTo>
                  <a:pt x="11022" y="155746"/>
                </a:lnTo>
                <a:lnTo>
                  <a:pt x="13479" y="159696"/>
                </a:lnTo>
                <a:lnTo>
                  <a:pt x="16386" y="163600"/>
                </a:lnTo>
                <a:lnTo>
                  <a:pt x="18325" y="167473"/>
                </a:lnTo>
                <a:lnTo>
                  <a:pt x="19618" y="171325"/>
                </a:lnTo>
                <a:lnTo>
                  <a:pt x="20479" y="175163"/>
                </a:lnTo>
                <a:lnTo>
                  <a:pt x="22324" y="177721"/>
                </a:lnTo>
                <a:lnTo>
                  <a:pt x="24823" y="179427"/>
                </a:lnTo>
                <a:lnTo>
                  <a:pt x="27759" y="180564"/>
                </a:lnTo>
                <a:lnTo>
                  <a:pt x="34409" y="185215"/>
                </a:lnTo>
                <a:lnTo>
                  <a:pt x="37960" y="188232"/>
                </a:lnTo>
                <a:lnTo>
                  <a:pt x="42868" y="191515"/>
                </a:lnTo>
                <a:lnTo>
                  <a:pt x="48679" y="194972"/>
                </a:lnTo>
                <a:lnTo>
                  <a:pt x="55093" y="198548"/>
                </a:lnTo>
                <a:lnTo>
                  <a:pt x="60640" y="200932"/>
                </a:lnTo>
                <a:lnTo>
                  <a:pt x="65607" y="202520"/>
                </a:lnTo>
                <a:lnTo>
                  <a:pt x="70189" y="203580"/>
                </a:lnTo>
                <a:lnTo>
                  <a:pt x="74514" y="204286"/>
                </a:lnTo>
                <a:lnTo>
                  <a:pt x="78666" y="204757"/>
                </a:lnTo>
                <a:lnTo>
                  <a:pt x="82705" y="205070"/>
                </a:lnTo>
                <a:lnTo>
                  <a:pt x="86667" y="205280"/>
                </a:lnTo>
                <a:lnTo>
                  <a:pt x="94457" y="205513"/>
                </a:lnTo>
                <a:lnTo>
                  <a:pt x="98312" y="204305"/>
                </a:lnTo>
                <a:lnTo>
                  <a:pt x="102153" y="202229"/>
                </a:lnTo>
                <a:lnTo>
                  <a:pt x="105983" y="199576"/>
                </a:lnTo>
                <a:lnTo>
                  <a:pt x="109806" y="197807"/>
                </a:lnTo>
                <a:lnTo>
                  <a:pt x="113625" y="196627"/>
                </a:lnTo>
                <a:lnTo>
                  <a:pt x="117440" y="195841"/>
                </a:lnTo>
                <a:lnTo>
                  <a:pt x="121254" y="194047"/>
                </a:lnTo>
                <a:lnTo>
                  <a:pt x="125067" y="191581"/>
                </a:lnTo>
                <a:lnTo>
                  <a:pt x="128879" y="188667"/>
                </a:lnTo>
                <a:lnTo>
                  <a:pt x="136500" y="185454"/>
                </a:lnTo>
                <a:lnTo>
                  <a:pt x="146661" y="182042"/>
                </a:lnTo>
                <a:lnTo>
                  <a:pt x="158515" y="178498"/>
                </a:lnTo>
                <a:lnTo>
                  <a:pt x="167687" y="174864"/>
                </a:lnTo>
                <a:lnTo>
                  <a:pt x="175072" y="171172"/>
                </a:lnTo>
                <a:lnTo>
                  <a:pt x="181266" y="167441"/>
                </a:lnTo>
                <a:lnTo>
                  <a:pt x="186665" y="163683"/>
                </a:lnTo>
                <a:lnTo>
                  <a:pt x="191534" y="159908"/>
                </a:lnTo>
                <a:lnTo>
                  <a:pt x="196050" y="156122"/>
                </a:lnTo>
                <a:lnTo>
                  <a:pt x="200331" y="153598"/>
                </a:lnTo>
                <a:lnTo>
                  <a:pt x="204455" y="151914"/>
                </a:lnTo>
                <a:lnTo>
                  <a:pt x="214131" y="149213"/>
                </a:lnTo>
                <a:lnTo>
                  <a:pt x="218841" y="148844"/>
                </a:lnTo>
                <a:lnTo>
                  <a:pt x="227943" y="1485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21"/>
          <p:cNvSpPr/>
          <p:nvPr/>
        </p:nvSpPr>
        <p:spPr>
          <a:xfrm>
            <a:off x="5394966" y="4407177"/>
            <a:ext cx="308605" cy="425972"/>
          </a:xfrm>
          <a:custGeom>
            <a:avLst/>
            <a:gdLst/>
            <a:ahLst/>
            <a:cxnLst/>
            <a:rect l="0" t="0" r="0" b="0"/>
            <a:pathLst>
              <a:path w="308605" h="425972">
                <a:moveTo>
                  <a:pt x="137154" y="244832"/>
                </a:moveTo>
                <a:lnTo>
                  <a:pt x="125018" y="250900"/>
                </a:lnTo>
                <a:lnTo>
                  <a:pt x="117633" y="252688"/>
                </a:lnTo>
                <a:lnTo>
                  <a:pt x="108900" y="253879"/>
                </a:lnTo>
                <a:lnTo>
                  <a:pt x="99268" y="254674"/>
                </a:lnTo>
                <a:lnTo>
                  <a:pt x="90306" y="256473"/>
                </a:lnTo>
                <a:lnTo>
                  <a:pt x="81792" y="258943"/>
                </a:lnTo>
                <a:lnTo>
                  <a:pt x="73576" y="261860"/>
                </a:lnTo>
                <a:lnTo>
                  <a:pt x="65558" y="265074"/>
                </a:lnTo>
                <a:lnTo>
                  <a:pt x="57673" y="268487"/>
                </a:lnTo>
                <a:lnTo>
                  <a:pt x="49877" y="272032"/>
                </a:lnTo>
                <a:lnTo>
                  <a:pt x="42139" y="278206"/>
                </a:lnTo>
                <a:lnTo>
                  <a:pt x="34441" y="286131"/>
                </a:lnTo>
                <a:lnTo>
                  <a:pt x="26768" y="295225"/>
                </a:lnTo>
                <a:lnTo>
                  <a:pt x="20383" y="303828"/>
                </a:lnTo>
                <a:lnTo>
                  <a:pt x="14857" y="312103"/>
                </a:lnTo>
                <a:lnTo>
                  <a:pt x="9902" y="320159"/>
                </a:lnTo>
                <a:lnTo>
                  <a:pt x="6600" y="328070"/>
                </a:lnTo>
                <a:lnTo>
                  <a:pt x="4397" y="335884"/>
                </a:lnTo>
                <a:lnTo>
                  <a:pt x="2930" y="343634"/>
                </a:lnTo>
                <a:lnTo>
                  <a:pt x="1298" y="355631"/>
                </a:lnTo>
                <a:lnTo>
                  <a:pt x="251" y="367613"/>
                </a:lnTo>
                <a:lnTo>
                  <a:pt x="45" y="379105"/>
                </a:lnTo>
                <a:lnTo>
                  <a:pt x="0" y="391286"/>
                </a:lnTo>
                <a:lnTo>
                  <a:pt x="3383" y="395860"/>
                </a:lnTo>
                <a:lnTo>
                  <a:pt x="11634" y="404938"/>
                </a:lnTo>
                <a:lnTo>
                  <a:pt x="17021" y="410394"/>
                </a:lnTo>
                <a:lnTo>
                  <a:pt x="20235" y="412357"/>
                </a:lnTo>
                <a:lnTo>
                  <a:pt x="27193" y="414538"/>
                </a:lnTo>
                <a:lnTo>
                  <a:pt x="34519" y="418893"/>
                </a:lnTo>
                <a:lnTo>
                  <a:pt x="38251" y="421834"/>
                </a:lnTo>
                <a:lnTo>
                  <a:pt x="42008" y="423793"/>
                </a:lnTo>
                <a:lnTo>
                  <a:pt x="49570" y="425971"/>
                </a:lnTo>
                <a:lnTo>
                  <a:pt x="55905" y="425281"/>
                </a:lnTo>
                <a:lnTo>
                  <a:pt x="63938" y="423552"/>
                </a:lnTo>
                <a:lnTo>
                  <a:pt x="86002" y="417718"/>
                </a:lnTo>
                <a:lnTo>
                  <a:pt x="92406" y="413534"/>
                </a:lnTo>
                <a:lnTo>
                  <a:pt x="95892" y="410640"/>
                </a:lnTo>
                <a:lnTo>
                  <a:pt x="99486" y="408711"/>
                </a:lnTo>
                <a:lnTo>
                  <a:pt x="106866" y="406567"/>
                </a:lnTo>
                <a:lnTo>
                  <a:pt x="109342" y="404726"/>
                </a:lnTo>
                <a:lnTo>
                  <a:pt x="110992" y="402228"/>
                </a:lnTo>
                <a:lnTo>
                  <a:pt x="112093" y="399293"/>
                </a:lnTo>
                <a:lnTo>
                  <a:pt x="119709" y="389094"/>
                </a:lnTo>
                <a:lnTo>
                  <a:pt x="121714" y="385457"/>
                </a:lnTo>
                <a:lnTo>
                  <a:pt x="123942" y="378029"/>
                </a:lnTo>
                <a:lnTo>
                  <a:pt x="125806" y="371730"/>
                </a:lnTo>
                <a:lnTo>
                  <a:pt x="135766" y="339582"/>
                </a:lnTo>
                <a:lnTo>
                  <a:pt x="147544" y="299220"/>
                </a:lnTo>
                <a:lnTo>
                  <a:pt x="151700" y="283631"/>
                </a:lnTo>
                <a:lnTo>
                  <a:pt x="154472" y="271968"/>
                </a:lnTo>
                <a:lnTo>
                  <a:pt x="156319" y="262923"/>
                </a:lnTo>
                <a:lnTo>
                  <a:pt x="157550" y="254353"/>
                </a:lnTo>
                <a:lnTo>
                  <a:pt x="158372" y="246099"/>
                </a:lnTo>
                <a:lnTo>
                  <a:pt x="158919" y="238057"/>
                </a:lnTo>
                <a:lnTo>
                  <a:pt x="159284" y="228886"/>
                </a:lnTo>
                <a:lnTo>
                  <a:pt x="159689" y="208535"/>
                </a:lnTo>
                <a:lnTo>
                  <a:pt x="159917" y="157454"/>
                </a:lnTo>
                <a:lnTo>
                  <a:pt x="158679" y="137050"/>
                </a:lnTo>
                <a:lnTo>
                  <a:pt x="156584" y="115828"/>
                </a:lnTo>
                <a:lnTo>
                  <a:pt x="153917" y="94059"/>
                </a:lnTo>
                <a:lnTo>
                  <a:pt x="152139" y="77007"/>
                </a:lnTo>
                <a:lnTo>
                  <a:pt x="150954" y="63099"/>
                </a:lnTo>
                <a:lnTo>
                  <a:pt x="149637" y="42142"/>
                </a:lnTo>
                <a:lnTo>
                  <a:pt x="149052" y="28594"/>
                </a:lnTo>
                <a:lnTo>
                  <a:pt x="147626" y="23204"/>
                </a:lnTo>
                <a:lnTo>
                  <a:pt x="142654" y="13827"/>
                </a:lnTo>
                <a:lnTo>
                  <a:pt x="139598" y="5427"/>
                </a:lnTo>
                <a:lnTo>
                  <a:pt x="138783" y="1409"/>
                </a:lnTo>
                <a:lnTo>
                  <a:pt x="138240" y="0"/>
                </a:lnTo>
                <a:lnTo>
                  <a:pt x="137878" y="331"/>
                </a:lnTo>
                <a:lnTo>
                  <a:pt x="137297" y="3919"/>
                </a:lnTo>
                <a:lnTo>
                  <a:pt x="137166" y="40317"/>
                </a:lnTo>
                <a:lnTo>
                  <a:pt x="138432" y="44988"/>
                </a:lnTo>
                <a:lnTo>
                  <a:pt x="143225" y="53566"/>
                </a:lnTo>
                <a:lnTo>
                  <a:pt x="146202" y="64999"/>
                </a:lnTo>
                <a:lnTo>
                  <a:pt x="146996" y="71603"/>
                </a:lnTo>
                <a:lnTo>
                  <a:pt x="148795" y="78546"/>
                </a:lnTo>
                <a:lnTo>
                  <a:pt x="151265" y="85715"/>
                </a:lnTo>
                <a:lnTo>
                  <a:pt x="154181" y="93034"/>
                </a:lnTo>
                <a:lnTo>
                  <a:pt x="157421" y="104553"/>
                </a:lnTo>
                <a:lnTo>
                  <a:pt x="160131" y="117716"/>
                </a:lnTo>
                <a:lnTo>
                  <a:pt x="186837" y="226323"/>
                </a:lnTo>
                <a:lnTo>
                  <a:pt x="190596" y="238843"/>
                </a:lnTo>
                <a:lnTo>
                  <a:pt x="194372" y="249729"/>
                </a:lnTo>
                <a:lnTo>
                  <a:pt x="198159" y="259527"/>
                </a:lnTo>
                <a:lnTo>
                  <a:pt x="200684" y="267329"/>
                </a:lnTo>
                <a:lnTo>
                  <a:pt x="203489" y="279384"/>
                </a:lnTo>
                <a:lnTo>
                  <a:pt x="208123" y="288975"/>
                </a:lnTo>
                <a:lnTo>
                  <a:pt x="214416" y="298741"/>
                </a:lnTo>
                <a:lnTo>
                  <a:pt x="221446" y="311549"/>
                </a:lnTo>
                <a:lnTo>
                  <a:pt x="225417" y="322321"/>
                </a:lnTo>
                <a:lnTo>
                  <a:pt x="226476" y="326971"/>
                </a:lnTo>
                <a:lnTo>
                  <a:pt x="228451" y="330072"/>
                </a:lnTo>
                <a:lnTo>
                  <a:pt x="231039" y="332139"/>
                </a:lnTo>
                <a:lnTo>
                  <a:pt x="234034" y="333517"/>
                </a:lnTo>
                <a:lnTo>
                  <a:pt x="240748" y="338434"/>
                </a:lnTo>
                <a:lnTo>
                  <a:pt x="249339" y="345872"/>
                </a:lnTo>
                <a:lnTo>
                  <a:pt x="253900" y="346889"/>
                </a:lnTo>
                <a:lnTo>
                  <a:pt x="256895" y="347160"/>
                </a:lnTo>
                <a:lnTo>
                  <a:pt x="258891" y="346071"/>
                </a:lnTo>
                <a:lnTo>
                  <a:pt x="260222" y="344075"/>
                </a:lnTo>
                <a:lnTo>
                  <a:pt x="261109" y="341474"/>
                </a:lnTo>
                <a:lnTo>
                  <a:pt x="262971" y="339740"/>
                </a:lnTo>
                <a:lnTo>
                  <a:pt x="265481" y="338584"/>
                </a:lnTo>
                <a:lnTo>
                  <a:pt x="268426" y="337813"/>
                </a:lnTo>
                <a:lnTo>
                  <a:pt x="270388" y="336030"/>
                </a:lnTo>
                <a:lnTo>
                  <a:pt x="271697" y="333571"/>
                </a:lnTo>
                <a:lnTo>
                  <a:pt x="272569" y="330661"/>
                </a:lnTo>
                <a:lnTo>
                  <a:pt x="276925" y="324042"/>
                </a:lnTo>
                <a:lnTo>
                  <a:pt x="284002" y="315512"/>
                </a:lnTo>
                <a:lnTo>
                  <a:pt x="284969" y="310959"/>
                </a:lnTo>
                <a:lnTo>
                  <a:pt x="285227" y="307966"/>
                </a:lnTo>
                <a:lnTo>
                  <a:pt x="286669" y="304702"/>
                </a:lnTo>
                <a:lnTo>
                  <a:pt x="294767" y="294039"/>
                </a:lnTo>
                <a:lnTo>
                  <a:pt x="303940" y="284107"/>
                </a:lnTo>
                <a:lnTo>
                  <a:pt x="306531" y="281338"/>
                </a:lnTo>
                <a:lnTo>
                  <a:pt x="307221" y="279329"/>
                </a:lnTo>
                <a:lnTo>
                  <a:pt x="308482" y="267611"/>
                </a:lnTo>
                <a:lnTo>
                  <a:pt x="308604" y="2562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22"/>
          <p:cNvSpPr/>
          <p:nvPr/>
        </p:nvSpPr>
        <p:spPr>
          <a:xfrm>
            <a:off x="6915782" y="1543713"/>
            <a:ext cx="353699" cy="306143"/>
          </a:xfrm>
          <a:custGeom>
            <a:avLst/>
            <a:gdLst/>
            <a:ahLst/>
            <a:cxnLst/>
            <a:rect l="0" t="0" r="0" b="0"/>
            <a:pathLst>
              <a:path w="353699" h="306143">
                <a:moveTo>
                  <a:pt x="239398" y="45056"/>
                </a:moveTo>
                <a:lnTo>
                  <a:pt x="212530" y="18188"/>
                </a:lnTo>
                <a:lnTo>
                  <a:pt x="201633" y="10678"/>
                </a:lnTo>
                <a:lnTo>
                  <a:pt x="195171" y="6898"/>
                </a:lnTo>
                <a:lnTo>
                  <a:pt x="188323" y="4377"/>
                </a:lnTo>
                <a:lnTo>
                  <a:pt x="181218" y="2697"/>
                </a:lnTo>
                <a:lnTo>
                  <a:pt x="173941" y="1577"/>
                </a:lnTo>
                <a:lnTo>
                  <a:pt x="167820" y="830"/>
                </a:lnTo>
                <a:lnTo>
                  <a:pt x="157632" y="0"/>
                </a:lnTo>
                <a:lnTo>
                  <a:pt x="151867" y="1049"/>
                </a:lnTo>
                <a:lnTo>
                  <a:pt x="145484" y="3018"/>
                </a:lnTo>
                <a:lnTo>
                  <a:pt x="138688" y="5601"/>
                </a:lnTo>
                <a:lnTo>
                  <a:pt x="127751" y="8471"/>
                </a:lnTo>
                <a:lnTo>
                  <a:pt x="123056" y="9236"/>
                </a:lnTo>
                <a:lnTo>
                  <a:pt x="114847" y="13556"/>
                </a:lnTo>
                <a:lnTo>
                  <a:pt x="104294" y="20246"/>
                </a:lnTo>
                <a:lnTo>
                  <a:pt x="92178" y="28516"/>
                </a:lnTo>
                <a:lnTo>
                  <a:pt x="82831" y="35300"/>
                </a:lnTo>
                <a:lnTo>
                  <a:pt x="75330" y="41092"/>
                </a:lnTo>
                <a:lnTo>
                  <a:pt x="69059" y="46223"/>
                </a:lnTo>
                <a:lnTo>
                  <a:pt x="62339" y="52185"/>
                </a:lnTo>
                <a:lnTo>
                  <a:pt x="48098" y="65581"/>
                </a:lnTo>
                <a:lnTo>
                  <a:pt x="31868" y="81336"/>
                </a:lnTo>
                <a:lnTo>
                  <a:pt x="28655" y="87022"/>
                </a:lnTo>
                <a:lnTo>
                  <a:pt x="26512" y="93354"/>
                </a:lnTo>
                <a:lnTo>
                  <a:pt x="25085" y="100115"/>
                </a:lnTo>
                <a:lnTo>
                  <a:pt x="22862" y="107162"/>
                </a:lnTo>
                <a:lnTo>
                  <a:pt x="20111" y="114400"/>
                </a:lnTo>
                <a:lnTo>
                  <a:pt x="17007" y="121766"/>
                </a:lnTo>
                <a:lnTo>
                  <a:pt x="13667" y="131756"/>
                </a:lnTo>
                <a:lnTo>
                  <a:pt x="10170" y="143496"/>
                </a:lnTo>
                <a:lnTo>
                  <a:pt x="6570" y="156403"/>
                </a:lnTo>
                <a:lnTo>
                  <a:pt x="4169" y="168817"/>
                </a:lnTo>
                <a:lnTo>
                  <a:pt x="2568" y="180904"/>
                </a:lnTo>
                <a:lnTo>
                  <a:pt x="1501" y="192771"/>
                </a:lnTo>
                <a:lnTo>
                  <a:pt x="790" y="203223"/>
                </a:lnTo>
                <a:lnTo>
                  <a:pt x="316" y="212731"/>
                </a:lnTo>
                <a:lnTo>
                  <a:pt x="0" y="221609"/>
                </a:lnTo>
                <a:lnTo>
                  <a:pt x="1059" y="228798"/>
                </a:lnTo>
                <a:lnTo>
                  <a:pt x="3035" y="234861"/>
                </a:lnTo>
                <a:lnTo>
                  <a:pt x="5623" y="240173"/>
                </a:lnTo>
                <a:lnTo>
                  <a:pt x="8497" y="249462"/>
                </a:lnTo>
                <a:lnTo>
                  <a:pt x="9264" y="253717"/>
                </a:lnTo>
                <a:lnTo>
                  <a:pt x="13503" y="261831"/>
                </a:lnTo>
                <a:lnTo>
                  <a:pt x="19620" y="269671"/>
                </a:lnTo>
                <a:lnTo>
                  <a:pt x="26572" y="277388"/>
                </a:lnTo>
                <a:lnTo>
                  <a:pt x="33896" y="285052"/>
                </a:lnTo>
                <a:lnTo>
                  <a:pt x="37626" y="288873"/>
                </a:lnTo>
                <a:lnTo>
                  <a:pt x="41383" y="291421"/>
                </a:lnTo>
                <a:lnTo>
                  <a:pt x="48944" y="294252"/>
                </a:lnTo>
                <a:lnTo>
                  <a:pt x="59925" y="295510"/>
                </a:lnTo>
                <a:lnTo>
                  <a:pt x="72002" y="296069"/>
                </a:lnTo>
                <a:lnTo>
                  <a:pt x="81603" y="296318"/>
                </a:lnTo>
                <a:lnTo>
                  <a:pt x="94148" y="296458"/>
                </a:lnTo>
                <a:lnTo>
                  <a:pt x="96844" y="295207"/>
                </a:lnTo>
                <a:lnTo>
                  <a:pt x="98642" y="293104"/>
                </a:lnTo>
                <a:lnTo>
                  <a:pt x="103179" y="284840"/>
                </a:lnTo>
                <a:lnTo>
                  <a:pt x="113664" y="268467"/>
                </a:lnTo>
                <a:lnTo>
                  <a:pt x="118745" y="260037"/>
                </a:lnTo>
                <a:lnTo>
                  <a:pt x="123403" y="251877"/>
                </a:lnTo>
                <a:lnTo>
                  <a:pt x="127777" y="243897"/>
                </a:lnTo>
                <a:lnTo>
                  <a:pt x="146070" y="208394"/>
                </a:lnTo>
                <a:lnTo>
                  <a:pt x="161510" y="177837"/>
                </a:lnTo>
                <a:lnTo>
                  <a:pt x="167152" y="165327"/>
                </a:lnTo>
                <a:lnTo>
                  <a:pt x="180195" y="134493"/>
                </a:lnTo>
                <a:lnTo>
                  <a:pt x="185959" y="122461"/>
                </a:lnTo>
                <a:lnTo>
                  <a:pt x="191073" y="113169"/>
                </a:lnTo>
                <a:lnTo>
                  <a:pt x="195751" y="105705"/>
                </a:lnTo>
                <a:lnTo>
                  <a:pt x="198870" y="99459"/>
                </a:lnTo>
                <a:lnTo>
                  <a:pt x="200949" y="94025"/>
                </a:lnTo>
                <a:lnTo>
                  <a:pt x="203260" y="84600"/>
                </a:lnTo>
                <a:lnTo>
                  <a:pt x="204286" y="76178"/>
                </a:lnTo>
                <a:lnTo>
                  <a:pt x="204743" y="68202"/>
                </a:lnTo>
                <a:lnTo>
                  <a:pt x="204864" y="64297"/>
                </a:lnTo>
                <a:lnTo>
                  <a:pt x="203675" y="59153"/>
                </a:lnTo>
                <a:lnTo>
                  <a:pt x="201613" y="53184"/>
                </a:lnTo>
                <a:lnTo>
                  <a:pt x="195245" y="37490"/>
                </a:lnTo>
                <a:lnTo>
                  <a:pt x="194722" y="38742"/>
                </a:lnTo>
                <a:lnTo>
                  <a:pt x="194142" y="46907"/>
                </a:lnTo>
                <a:lnTo>
                  <a:pt x="193884" y="55615"/>
                </a:lnTo>
                <a:lnTo>
                  <a:pt x="193815" y="59716"/>
                </a:lnTo>
                <a:lnTo>
                  <a:pt x="195039" y="63719"/>
                </a:lnTo>
                <a:lnTo>
                  <a:pt x="199786" y="71554"/>
                </a:lnTo>
                <a:lnTo>
                  <a:pt x="202743" y="79270"/>
                </a:lnTo>
                <a:lnTo>
                  <a:pt x="205326" y="88203"/>
                </a:lnTo>
                <a:lnTo>
                  <a:pt x="207794" y="94140"/>
                </a:lnTo>
                <a:lnTo>
                  <a:pt x="210708" y="100639"/>
                </a:lnTo>
                <a:lnTo>
                  <a:pt x="212651" y="106242"/>
                </a:lnTo>
                <a:lnTo>
                  <a:pt x="213947" y="111247"/>
                </a:lnTo>
                <a:lnTo>
                  <a:pt x="214810" y="115853"/>
                </a:lnTo>
                <a:lnTo>
                  <a:pt x="216656" y="121464"/>
                </a:lnTo>
                <a:lnTo>
                  <a:pt x="219156" y="127745"/>
                </a:lnTo>
                <a:lnTo>
                  <a:pt x="222093" y="134472"/>
                </a:lnTo>
                <a:lnTo>
                  <a:pt x="224051" y="141497"/>
                </a:lnTo>
                <a:lnTo>
                  <a:pt x="225357" y="148720"/>
                </a:lnTo>
                <a:lnTo>
                  <a:pt x="226227" y="156076"/>
                </a:lnTo>
                <a:lnTo>
                  <a:pt x="226807" y="164789"/>
                </a:lnTo>
                <a:lnTo>
                  <a:pt x="227194" y="174408"/>
                </a:lnTo>
                <a:lnTo>
                  <a:pt x="227452" y="184631"/>
                </a:lnTo>
                <a:lnTo>
                  <a:pt x="228894" y="193986"/>
                </a:lnTo>
                <a:lnTo>
                  <a:pt x="231125" y="202763"/>
                </a:lnTo>
                <a:lnTo>
                  <a:pt x="233883" y="211154"/>
                </a:lnTo>
                <a:lnTo>
                  <a:pt x="236991" y="219288"/>
                </a:lnTo>
                <a:lnTo>
                  <a:pt x="240333" y="227251"/>
                </a:lnTo>
                <a:lnTo>
                  <a:pt x="243832" y="235099"/>
                </a:lnTo>
                <a:lnTo>
                  <a:pt x="251105" y="250593"/>
                </a:lnTo>
                <a:lnTo>
                  <a:pt x="254822" y="258281"/>
                </a:lnTo>
                <a:lnTo>
                  <a:pt x="257301" y="264676"/>
                </a:lnTo>
                <a:lnTo>
                  <a:pt x="258952" y="270210"/>
                </a:lnTo>
                <a:lnTo>
                  <a:pt x="260055" y="275169"/>
                </a:lnTo>
                <a:lnTo>
                  <a:pt x="264665" y="284065"/>
                </a:lnTo>
                <a:lnTo>
                  <a:pt x="271905" y="294057"/>
                </a:lnTo>
                <a:lnTo>
                  <a:pt x="279227" y="301855"/>
                </a:lnTo>
                <a:lnTo>
                  <a:pt x="283372" y="306142"/>
                </a:lnTo>
                <a:lnTo>
                  <a:pt x="285224" y="305473"/>
                </a:lnTo>
                <a:lnTo>
                  <a:pt x="293898" y="298465"/>
                </a:lnTo>
                <a:lnTo>
                  <a:pt x="300873" y="291879"/>
                </a:lnTo>
                <a:lnTo>
                  <a:pt x="303241" y="288345"/>
                </a:lnTo>
                <a:lnTo>
                  <a:pt x="305873" y="281031"/>
                </a:lnTo>
                <a:lnTo>
                  <a:pt x="310429" y="273547"/>
                </a:lnTo>
                <a:lnTo>
                  <a:pt x="316687" y="264718"/>
                </a:lnTo>
                <a:lnTo>
                  <a:pt x="320134" y="258807"/>
                </a:lnTo>
                <a:lnTo>
                  <a:pt x="323701" y="252327"/>
                </a:lnTo>
                <a:lnTo>
                  <a:pt x="328620" y="245467"/>
                </a:lnTo>
                <a:lnTo>
                  <a:pt x="334439" y="238353"/>
                </a:lnTo>
                <a:lnTo>
                  <a:pt x="353698" y="2165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23"/>
          <p:cNvSpPr/>
          <p:nvPr/>
        </p:nvSpPr>
        <p:spPr>
          <a:xfrm>
            <a:off x="7280909" y="1565909"/>
            <a:ext cx="217172" cy="45721"/>
          </a:xfrm>
          <a:custGeom>
            <a:avLst/>
            <a:gdLst/>
            <a:ahLst/>
            <a:cxnLst/>
            <a:rect l="0" t="0" r="0" b="0"/>
            <a:pathLst>
              <a:path w="217172" h="45721">
                <a:moveTo>
                  <a:pt x="0" y="45720"/>
                </a:moveTo>
                <a:lnTo>
                  <a:pt x="94743" y="45720"/>
                </a:lnTo>
                <a:lnTo>
                  <a:pt x="99992" y="44450"/>
                </a:lnTo>
                <a:lnTo>
                  <a:pt x="106031" y="42334"/>
                </a:lnTo>
                <a:lnTo>
                  <a:pt x="112597" y="39653"/>
                </a:lnTo>
                <a:lnTo>
                  <a:pt x="118246" y="37865"/>
                </a:lnTo>
                <a:lnTo>
                  <a:pt x="123280" y="36674"/>
                </a:lnTo>
                <a:lnTo>
                  <a:pt x="127907" y="35879"/>
                </a:lnTo>
                <a:lnTo>
                  <a:pt x="132262" y="35350"/>
                </a:lnTo>
                <a:lnTo>
                  <a:pt x="136435" y="34997"/>
                </a:lnTo>
                <a:lnTo>
                  <a:pt x="140486" y="34761"/>
                </a:lnTo>
                <a:lnTo>
                  <a:pt x="148376" y="34500"/>
                </a:lnTo>
                <a:lnTo>
                  <a:pt x="152257" y="34430"/>
                </a:lnTo>
                <a:lnTo>
                  <a:pt x="156115" y="33114"/>
                </a:lnTo>
                <a:lnTo>
                  <a:pt x="159957" y="30966"/>
                </a:lnTo>
                <a:lnTo>
                  <a:pt x="163788" y="28264"/>
                </a:lnTo>
                <a:lnTo>
                  <a:pt x="167612" y="26463"/>
                </a:lnTo>
                <a:lnTo>
                  <a:pt x="171432" y="25262"/>
                </a:lnTo>
                <a:lnTo>
                  <a:pt x="175249" y="24462"/>
                </a:lnTo>
                <a:lnTo>
                  <a:pt x="180332" y="21388"/>
                </a:lnTo>
                <a:lnTo>
                  <a:pt x="186262" y="16799"/>
                </a:lnTo>
                <a:lnTo>
                  <a:pt x="192754" y="11199"/>
                </a:lnTo>
                <a:lnTo>
                  <a:pt x="198353" y="7466"/>
                </a:lnTo>
                <a:lnTo>
                  <a:pt x="203356" y="4978"/>
                </a:lnTo>
                <a:lnTo>
                  <a:pt x="21717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24"/>
          <p:cNvSpPr/>
          <p:nvPr/>
        </p:nvSpPr>
        <p:spPr>
          <a:xfrm>
            <a:off x="7349490" y="1417319"/>
            <a:ext cx="57151" cy="411074"/>
          </a:xfrm>
          <a:custGeom>
            <a:avLst/>
            <a:gdLst/>
            <a:ahLst/>
            <a:cxnLst/>
            <a:rect l="0" t="0" r="0" b="0"/>
            <a:pathLst>
              <a:path w="57151" h="411074">
                <a:moveTo>
                  <a:pt x="0" y="0"/>
                </a:moveTo>
                <a:lnTo>
                  <a:pt x="0" y="12136"/>
                </a:lnTo>
                <a:lnTo>
                  <a:pt x="1270" y="16981"/>
                </a:lnTo>
                <a:lnTo>
                  <a:pt x="3386" y="21481"/>
                </a:lnTo>
                <a:lnTo>
                  <a:pt x="6068" y="25751"/>
                </a:lnTo>
                <a:lnTo>
                  <a:pt x="9125" y="29867"/>
                </a:lnTo>
                <a:lnTo>
                  <a:pt x="12433" y="33882"/>
                </a:lnTo>
                <a:lnTo>
                  <a:pt x="15908" y="37828"/>
                </a:lnTo>
                <a:lnTo>
                  <a:pt x="18226" y="42999"/>
                </a:lnTo>
                <a:lnTo>
                  <a:pt x="19771" y="48986"/>
                </a:lnTo>
                <a:lnTo>
                  <a:pt x="20800" y="55517"/>
                </a:lnTo>
                <a:lnTo>
                  <a:pt x="21487" y="62412"/>
                </a:lnTo>
                <a:lnTo>
                  <a:pt x="21944" y="69548"/>
                </a:lnTo>
                <a:lnTo>
                  <a:pt x="22249" y="76845"/>
                </a:lnTo>
                <a:lnTo>
                  <a:pt x="22856" y="252747"/>
                </a:lnTo>
                <a:lnTo>
                  <a:pt x="24126" y="265018"/>
                </a:lnTo>
                <a:lnTo>
                  <a:pt x="26245" y="278279"/>
                </a:lnTo>
                <a:lnTo>
                  <a:pt x="28926" y="292199"/>
                </a:lnTo>
                <a:lnTo>
                  <a:pt x="30714" y="304020"/>
                </a:lnTo>
                <a:lnTo>
                  <a:pt x="31905" y="314440"/>
                </a:lnTo>
                <a:lnTo>
                  <a:pt x="32700" y="323927"/>
                </a:lnTo>
                <a:lnTo>
                  <a:pt x="34500" y="334061"/>
                </a:lnTo>
                <a:lnTo>
                  <a:pt x="36969" y="344628"/>
                </a:lnTo>
                <a:lnTo>
                  <a:pt x="39886" y="355482"/>
                </a:lnTo>
                <a:lnTo>
                  <a:pt x="41831" y="365258"/>
                </a:lnTo>
                <a:lnTo>
                  <a:pt x="43127" y="374316"/>
                </a:lnTo>
                <a:lnTo>
                  <a:pt x="43991" y="382894"/>
                </a:lnTo>
                <a:lnTo>
                  <a:pt x="44567" y="389883"/>
                </a:lnTo>
                <a:lnTo>
                  <a:pt x="45208" y="401035"/>
                </a:lnTo>
                <a:lnTo>
                  <a:pt x="45568" y="408385"/>
                </a:lnTo>
                <a:lnTo>
                  <a:pt x="46889" y="409417"/>
                </a:lnTo>
                <a:lnTo>
                  <a:pt x="49039" y="410105"/>
                </a:lnTo>
                <a:lnTo>
                  <a:pt x="54746" y="411073"/>
                </a:lnTo>
                <a:lnTo>
                  <a:pt x="57150" y="4000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25"/>
          <p:cNvSpPr/>
          <p:nvPr/>
        </p:nvSpPr>
        <p:spPr>
          <a:xfrm>
            <a:off x="7543800" y="1314450"/>
            <a:ext cx="260936" cy="491319"/>
          </a:xfrm>
          <a:custGeom>
            <a:avLst/>
            <a:gdLst/>
            <a:ahLst/>
            <a:cxnLst/>
            <a:rect l="0" t="0" r="0" b="0"/>
            <a:pathLst>
              <a:path w="260936" h="491319">
                <a:moveTo>
                  <a:pt x="0" y="0"/>
                </a:moveTo>
                <a:lnTo>
                  <a:pt x="6067" y="12135"/>
                </a:lnTo>
                <a:lnTo>
                  <a:pt x="9046" y="21480"/>
                </a:lnTo>
                <a:lnTo>
                  <a:pt x="11640" y="31136"/>
                </a:lnTo>
                <a:lnTo>
                  <a:pt x="17026" y="43895"/>
                </a:lnTo>
                <a:lnTo>
                  <a:pt x="20241" y="53393"/>
                </a:lnTo>
                <a:lnTo>
                  <a:pt x="23654" y="64805"/>
                </a:lnTo>
                <a:lnTo>
                  <a:pt x="27199" y="77493"/>
                </a:lnTo>
                <a:lnTo>
                  <a:pt x="29562" y="88492"/>
                </a:lnTo>
                <a:lnTo>
                  <a:pt x="31138" y="98365"/>
                </a:lnTo>
                <a:lnTo>
                  <a:pt x="32189" y="107486"/>
                </a:lnTo>
                <a:lnTo>
                  <a:pt x="34159" y="119917"/>
                </a:lnTo>
                <a:lnTo>
                  <a:pt x="39735" y="150663"/>
                </a:lnTo>
                <a:lnTo>
                  <a:pt x="43000" y="165212"/>
                </a:lnTo>
                <a:lnTo>
                  <a:pt x="46446" y="178721"/>
                </a:lnTo>
                <a:lnTo>
                  <a:pt x="50014" y="191537"/>
                </a:lnTo>
                <a:lnTo>
                  <a:pt x="52392" y="202621"/>
                </a:lnTo>
                <a:lnTo>
                  <a:pt x="53978" y="212551"/>
                </a:lnTo>
                <a:lnTo>
                  <a:pt x="55036" y="221710"/>
                </a:lnTo>
                <a:lnTo>
                  <a:pt x="55740" y="231627"/>
                </a:lnTo>
                <a:lnTo>
                  <a:pt x="56210" y="242048"/>
                </a:lnTo>
                <a:lnTo>
                  <a:pt x="56523" y="252805"/>
                </a:lnTo>
                <a:lnTo>
                  <a:pt x="58002" y="267596"/>
                </a:lnTo>
                <a:lnTo>
                  <a:pt x="60258" y="285077"/>
                </a:lnTo>
                <a:lnTo>
                  <a:pt x="63032" y="304351"/>
                </a:lnTo>
                <a:lnTo>
                  <a:pt x="66151" y="322281"/>
                </a:lnTo>
                <a:lnTo>
                  <a:pt x="69500" y="339314"/>
                </a:lnTo>
                <a:lnTo>
                  <a:pt x="73003" y="355749"/>
                </a:lnTo>
                <a:lnTo>
                  <a:pt x="75339" y="369246"/>
                </a:lnTo>
                <a:lnTo>
                  <a:pt x="76896" y="380784"/>
                </a:lnTo>
                <a:lnTo>
                  <a:pt x="77934" y="391016"/>
                </a:lnTo>
                <a:lnTo>
                  <a:pt x="77355" y="404187"/>
                </a:lnTo>
                <a:lnTo>
                  <a:pt x="75700" y="419318"/>
                </a:lnTo>
                <a:lnTo>
                  <a:pt x="73327" y="435755"/>
                </a:lnTo>
                <a:lnTo>
                  <a:pt x="71745" y="447983"/>
                </a:lnTo>
                <a:lnTo>
                  <a:pt x="70689" y="457405"/>
                </a:lnTo>
                <a:lnTo>
                  <a:pt x="69517" y="468721"/>
                </a:lnTo>
                <a:lnTo>
                  <a:pt x="69205" y="469960"/>
                </a:lnTo>
                <a:lnTo>
                  <a:pt x="68703" y="468892"/>
                </a:lnTo>
                <a:lnTo>
                  <a:pt x="62548" y="462640"/>
                </a:lnTo>
                <a:lnTo>
                  <a:pt x="60749" y="459556"/>
                </a:lnTo>
                <a:lnTo>
                  <a:pt x="58749" y="452744"/>
                </a:lnTo>
                <a:lnTo>
                  <a:pt x="57860" y="442096"/>
                </a:lnTo>
                <a:lnTo>
                  <a:pt x="57623" y="435700"/>
                </a:lnTo>
                <a:lnTo>
                  <a:pt x="60747" y="421821"/>
                </a:lnTo>
                <a:lnTo>
                  <a:pt x="65098" y="407186"/>
                </a:lnTo>
                <a:lnTo>
                  <a:pt x="67033" y="392215"/>
                </a:lnTo>
                <a:lnTo>
                  <a:pt x="71279" y="380481"/>
                </a:lnTo>
                <a:lnTo>
                  <a:pt x="77399" y="368492"/>
                </a:lnTo>
                <a:lnTo>
                  <a:pt x="80809" y="359961"/>
                </a:lnTo>
                <a:lnTo>
                  <a:pt x="84352" y="350464"/>
                </a:lnTo>
                <a:lnTo>
                  <a:pt x="91677" y="336525"/>
                </a:lnTo>
                <a:lnTo>
                  <a:pt x="95408" y="331030"/>
                </a:lnTo>
                <a:lnTo>
                  <a:pt x="100434" y="326096"/>
                </a:lnTo>
                <a:lnTo>
                  <a:pt x="106326" y="321537"/>
                </a:lnTo>
                <a:lnTo>
                  <a:pt x="112794" y="317228"/>
                </a:lnTo>
                <a:lnTo>
                  <a:pt x="119646" y="313085"/>
                </a:lnTo>
                <a:lnTo>
                  <a:pt x="126754" y="309053"/>
                </a:lnTo>
                <a:lnTo>
                  <a:pt x="134032" y="305095"/>
                </a:lnTo>
                <a:lnTo>
                  <a:pt x="140155" y="302457"/>
                </a:lnTo>
                <a:lnTo>
                  <a:pt x="145507" y="300698"/>
                </a:lnTo>
                <a:lnTo>
                  <a:pt x="150344" y="299525"/>
                </a:lnTo>
                <a:lnTo>
                  <a:pt x="156109" y="297473"/>
                </a:lnTo>
                <a:lnTo>
                  <a:pt x="162493" y="294835"/>
                </a:lnTo>
                <a:lnTo>
                  <a:pt x="169288" y="291807"/>
                </a:lnTo>
                <a:lnTo>
                  <a:pt x="177628" y="289788"/>
                </a:lnTo>
                <a:lnTo>
                  <a:pt x="186999" y="288442"/>
                </a:lnTo>
                <a:lnTo>
                  <a:pt x="197056" y="287544"/>
                </a:lnTo>
                <a:lnTo>
                  <a:pt x="205030" y="288216"/>
                </a:lnTo>
                <a:lnTo>
                  <a:pt x="211617" y="289934"/>
                </a:lnTo>
                <a:lnTo>
                  <a:pt x="217278" y="292349"/>
                </a:lnTo>
                <a:lnTo>
                  <a:pt x="230340" y="298419"/>
                </a:lnTo>
                <a:lnTo>
                  <a:pt x="237380" y="301816"/>
                </a:lnTo>
                <a:lnTo>
                  <a:pt x="242073" y="305350"/>
                </a:lnTo>
                <a:lnTo>
                  <a:pt x="245202" y="308977"/>
                </a:lnTo>
                <a:lnTo>
                  <a:pt x="252992" y="323535"/>
                </a:lnTo>
                <a:lnTo>
                  <a:pt x="258491" y="335563"/>
                </a:lnTo>
                <a:lnTo>
                  <a:pt x="260935" y="345142"/>
                </a:lnTo>
                <a:lnTo>
                  <a:pt x="260316" y="350745"/>
                </a:lnTo>
                <a:lnTo>
                  <a:pt x="256242" y="363743"/>
                </a:lnTo>
                <a:lnTo>
                  <a:pt x="250199" y="377987"/>
                </a:lnTo>
                <a:lnTo>
                  <a:pt x="243279" y="391514"/>
                </a:lnTo>
                <a:lnTo>
                  <a:pt x="235970" y="401759"/>
                </a:lnTo>
                <a:lnTo>
                  <a:pt x="225102" y="417319"/>
                </a:lnTo>
                <a:lnTo>
                  <a:pt x="218647" y="426803"/>
                </a:lnTo>
                <a:lnTo>
                  <a:pt x="213075" y="434395"/>
                </a:lnTo>
                <a:lnTo>
                  <a:pt x="208090" y="440726"/>
                </a:lnTo>
                <a:lnTo>
                  <a:pt x="203496" y="446217"/>
                </a:lnTo>
                <a:lnTo>
                  <a:pt x="197894" y="452418"/>
                </a:lnTo>
                <a:lnTo>
                  <a:pt x="184896" y="466081"/>
                </a:lnTo>
                <a:lnTo>
                  <a:pt x="179144" y="470741"/>
                </a:lnTo>
                <a:lnTo>
                  <a:pt x="174039" y="473847"/>
                </a:lnTo>
                <a:lnTo>
                  <a:pt x="169366" y="475918"/>
                </a:lnTo>
                <a:lnTo>
                  <a:pt x="166251" y="478568"/>
                </a:lnTo>
                <a:lnTo>
                  <a:pt x="164174" y="481605"/>
                </a:lnTo>
                <a:lnTo>
                  <a:pt x="162789" y="484900"/>
                </a:lnTo>
                <a:lnTo>
                  <a:pt x="159326" y="487097"/>
                </a:lnTo>
                <a:lnTo>
                  <a:pt x="154477" y="488561"/>
                </a:lnTo>
                <a:lnTo>
                  <a:pt x="148704" y="489537"/>
                </a:lnTo>
                <a:lnTo>
                  <a:pt x="142316" y="490188"/>
                </a:lnTo>
                <a:lnTo>
                  <a:pt x="135517" y="490622"/>
                </a:lnTo>
                <a:lnTo>
                  <a:pt x="118491" y="491318"/>
                </a:lnTo>
                <a:lnTo>
                  <a:pt x="115823" y="490105"/>
                </a:lnTo>
                <a:lnTo>
                  <a:pt x="109474" y="485371"/>
                </a:lnTo>
                <a:lnTo>
                  <a:pt x="106002" y="483600"/>
                </a:lnTo>
                <a:lnTo>
                  <a:pt x="98759" y="481633"/>
                </a:lnTo>
                <a:lnTo>
                  <a:pt x="93609" y="480526"/>
                </a:lnTo>
                <a:lnTo>
                  <a:pt x="86014" y="474130"/>
                </a:lnTo>
                <a:lnTo>
                  <a:pt x="81789" y="470259"/>
                </a:lnTo>
                <a:lnTo>
                  <a:pt x="77413" y="469354"/>
                </a:lnTo>
                <a:lnTo>
                  <a:pt x="74469" y="469112"/>
                </a:lnTo>
                <a:lnTo>
                  <a:pt x="72506" y="467681"/>
                </a:lnTo>
                <a:lnTo>
                  <a:pt x="71197" y="465458"/>
                </a:lnTo>
                <a:lnTo>
                  <a:pt x="69743" y="459600"/>
                </a:lnTo>
                <a:lnTo>
                  <a:pt x="68579" y="4457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26"/>
          <p:cNvSpPr/>
          <p:nvPr/>
        </p:nvSpPr>
        <p:spPr>
          <a:xfrm>
            <a:off x="7829550" y="1600200"/>
            <a:ext cx="285751" cy="34151"/>
          </a:xfrm>
          <a:custGeom>
            <a:avLst/>
            <a:gdLst/>
            <a:ahLst/>
            <a:cxnLst/>
            <a:rect l="0" t="0" r="0" b="0"/>
            <a:pathLst>
              <a:path w="285751" h="34151">
                <a:moveTo>
                  <a:pt x="0" y="22859"/>
                </a:moveTo>
                <a:lnTo>
                  <a:pt x="24271" y="28927"/>
                </a:lnTo>
                <a:lnTo>
                  <a:pt x="36500" y="30715"/>
                </a:lnTo>
                <a:lnTo>
                  <a:pt x="49734" y="31906"/>
                </a:lnTo>
                <a:lnTo>
                  <a:pt x="75444" y="33230"/>
                </a:lnTo>
                <a:lnTo>
                  <a:pt x="95336" y="33819"/>
                </a:lnTo>
                <a:lnTo>
                  <a:pt x="120817" y="34150"/>
                </a:lnTo>
                <a:lnTo>
                  <a:pt x="127534" y="32926"/>
                </a:lnTo>
                <a:lnTo>
                  <a:pt x="133283" y="30841"/>
                </a:lnTo>
                <a:lnTo>
                  <a:pt x="138385" y="28181"/>
                </a:lnTo>
                <a:lnTo>
                  <a:pt x="145597" y="26407"/>
                </a:lnTo>
                <a:lnTo>
                  <a:pt x="154214" y="25224"/>
                </a:lnTo>
                <a:lnTo>
                  <a:pt x="163769" y="24436"/>
                </a:lnTo>
                <a:lnTo>
                  <a:pt x="172680" y="22641"/>
                </a:lnTo>
                <a:lnTo>
                  <a:pt x="181159" y="20174"/>
                </a:lnTo>
                <a:lnTo>
                  <a:pt x="189353" y="17259"/>
                </a:lnTo>
                <a:lnTo>
                  <a:pt x="199894" y="14046"/>
                </a:lnTo>
                <a:lnTo>
                  <a:pt x="225156" y="7089"/>
                </a:lnTo>
                <a:lnTo>
                  <a:pt x="235194" y="4726"/>
                </a:lnTo>
                <a:lnTo>
                  <a:pt x="243155" y="3150"/>
                </a:lnTo>
                <a:lnTo>
                  <a:pt x="249733" y="2100"/>
                </a:lnTo>
                <a:lnTo>
                  <a:pt x="255389" y="1400"/>
                </a:lnTo>
                <a:lnTo>
                  <a:pt x="260429" y="933"/>
                </a:lnTo>
                <a:lnTo>
                  <a:pt x="270204" y="276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27"/>
          <p:cNvSpPr/>
          <p:nvPr/>
        </p:nvSpPr>
        <p:spPr>
          <a:xfrm>
            <a:off x="7909559" y="1691639"/>
            <a:ext cx="228601" cy="45722"/>
          </a:xfrm>
          <a:custGeom>
            <a:avLst/>
            <a:gdLst/>
            <a:ahLst/>
            <a:cxnLst/>
            <a:rect l="0" t="0" r="0" b="0"/>
            <a:pathLst>
              <a:path w="228601" h="45722">
                <a:moveTo>
                  <a:pt x="0" y="45721"/>
                </a:moveTo>
                <a:lnTo>
                  <a:pt x="56724" y="45721"/>
                </a:lnTo>
                <a:lnTo>
                  <a:pt x="63217" y="44450"/>
                </a:lnTo>
                <a:lnTo>
                  <a:pt x="70084" y="42334"/>
                </a:lnTo>
                <a:lnTo>
                  <a:pt x="77203" y="39653"/>
                </a:lnTo>
                <a:lnTo>
                  <a:pt x="88299" y="36595"/>
                </a:lnTo>
                <a:lnTo>
                  <a:pt x="102046" y="33287"/>
                </a:lnTo>
                <a:lnTo>
                  <a:pt x="117561" y="29811"/>
                </a:lnTo>
                <a:lnTo>
                  <a:pt x="129174" y="27495"/>
                </a:lnTo>
                <a:lnTo>
                  <a:pt x="138186" y="25950"/>
                </a:lnTo>
                <a:lnTo>
                  <a:pt x="145464" y="24920"/>
                </a:lnTo>
                <a:lnTo>
                  <a:pt x="152856" y="22964"/>
                </a:lnTo>
                <a:lnTo>
                  <a:pt x="160325" y="20389"/>
                </a:lnTo>
                <a:lnTo>
                  <a:pt x="167843" y="17403"/>
                </a:lnTo>
                <a:lnTo>
                  <a:pt x="174126" y="15412"/>
                </a:lnTo>
                <a:lnTo>
                  <a:pt x="179584" y="14085"/>
                </a:lnTo>
                <a:lnTo>
                  <a:pt x="184493" y="13200"/>
                </a:lnTo>
                <a:lnTo>
                  <a:pt x="189035" y="11340"/>
                </a:lnTo>
                <a:lnTo>
                  <a:pt x="193334" y="8830"/>
                </a:lnTo>
                <a:lnTo>
                  <a:pt x="197469" y="5887"/>
                </a:lnTo>
                <a:lnTo>
                  <a:pt x="202766" y="3925"/>
                </a:lnTo>
                <a:lnTo>
                  <a:pt x="208838" y="2617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28"/>
          <p:cNvSpPr/>
          <p:nvPr/>
        </p:nvSpPr>
        <p:spPr>
          <a:xfrm>
            <a:off x="8263890" y="1451609"/>
            <a:ext cx="34248" cy="388621"/>
          </a:xfrm>
          <a:custGeom>
            <a:avLst/>
            <a:gdLst/>
            <a:ahLst/>
            <a:cxnLst/>
            <a:rect l="0" t="0" r="0" b="0"/>
            <a:pathLst>
              <a:path w="34248" h="388621">
                <a:moveTo>
                  <a:pt x="0" y="0"/>
                </a:moveTo>
                <a:lnTo>
                  <a:pt x="6068" y="6068"/>
                </a:lnTo>
                <a:lnTo>
                  <a:pt x="7855" y="9126"/>
                </a:lnTo>
                <a:lnTo>
                  <a:pt x="9046" y="12434"/>
                </a:lnTo>
                <a:lnTo>
                  <a:pt x="9841" y="15909"/>
                </a:lnTo>
                <a:lnTo>
                  <a:pt x="10723" y="26544"/>
                </a:lnTo>
                <a:lnTo>
                  <a:pt x="10959" y="32937"/>
                </a:lnTo>
                <a:lnTo>
                  <a:pt x="12386" y="39738"/>
                </a:lnTo>
                <a:lnTo>
                  <a:pt x="14607" y="46812"/>
                </a:lnTo>
                <a:lnTo>
                  <a:pt x="17358" y="54068"/>
                </a:lnTo>
                <a:lnTo>
                  <a:pt x="19192" y="63986"/>
                </a:lnTo>
                <a:lnTo>
                  <a:pt x="20414" y="75677"/>
                </a:lnTo>
                <a:lnTo>
                  <a:pt x="21229" y="88552"/>
                </a:lnTo>
                <a:lnTo>
                  <a:pt x="22136" y="113017"/>
                </a:lnTo>
                <a:lnTo>
                  <a:pt x="22377" y="124875"/>
                </a:lnTo>
                <a:lnTo>
                  <a:pt x="23808" y="141670"/>
                </a:lnTo>
                <a:lnTo>
                  <a:pt x="28785" y="184038"/>
                </a:lnTo>
                <a:lnTo>
                  <a:pt x="30619" y="203972"/>
                </a:lnTo>
                <a:lnTo>
                  <a:pt x="31843" y="222342"/>
                </a:lnTo>
                <a:lnTo>
                  <a:pt x="33202" y="253759"/>
                </a:lnTo>
                <a:lnTo>
                  <a:pt x="33806" y="276189"/>
                </a:lnTo>
                <a:lnTo>
                  <a:pt x="34247" y="336997"/>
                </a:lnTo>
                <a:lnTo>
                  <a:pt x="32991" y="345315"/>
                </a:lnTo>
                <a:lnTo>
                  <a:pt x="30885" y="353400"/>
                </a:lnTo>
                <a:lnTo>
                  <a:pt x="28210" y="361330"/>
                </a:lnTo>
                <a:lnTo>
                  <a:pt x="26427" y="367887"/>
                </a:lnTo>
                <a:lnTo>
                  <a:pt x="25238" y="373528"/>
                </a:lnTo>
                <a:lnTo>
                  <a:pt x="22860" y="3886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29"/>
          <p:cNvSpPr/>
          <p:nvPr/>
        </p:nvSpPr>
        <p:spPr>
          <a:xfrm>
            <a:off x="8372168" y="1405889"/>
            <a:ext cx="166042" cy="445229"/>
          </a:xfrm>
          <a:custGeom>
            <a:avLst/>
            <a:gdLst/>
            <a:ahLst/>
            <a:cxnLst/>
            <a:rect l="0" t="0" r="0" b="0"/>
            <a:pathLst>
              <a:path w="166042" h="445229">
                <a:moveTo>
                  <a:pt x="97461" y="45720"/>
                </a:moveTo>
                <a:lnTo>
                  <a:pt x="97461" y="17734"/>
                </a:lnTo>
                <a:lnTo>
                  <a:pt x="96191" y="15633"/>
                </a:lnTo>
                <a:lnTo>
                  <a:pt x="94075" y="14232"/>
                </a:lnTo>
                <a:lnTo>
                  <a:pt x="87620" y="11984"/>
                </a:lnTo>
                <a:lnTo>
                  <a:pt x="83351" y="15063"/>
                </a:lnTo>
                <a:lnTo>
                  <a:pt x="80434" y="17662"/>
                </a:lnTo>
                <a:lnTo>
                  <a:pt x="78490" y="20665"/>
                </a:lnTo>
                <a:lnTo>
                  <a:pt x="74483" y="30959"/>
                </a:lnTo>
                <a:lnTo>
                  <a:pt x="71984" y="34609"/>
                </a:lnTo>
                <a:lnTo>
                  <a:pt x="69046" y="38313"/>
                </a:lnTo>
                <a:lnTo>
                  <a:pt x="64548" y="43322"/>
                </a:lnTo>
                <a:lnTo>
                  <a:pt x="52777" y="55661"/>
                </a:lnTo>
                <a:lnTo>
                  <a:pt x="46081" y="63778"/>
                </a:lnTo>
                <a:lnTo>
                  <a:pt x="39078" y="72999"/>
                </a:lnTo>
                <a:lnTo>
                  <a:pt x="31870" y="82956"/>
                </a:lnTo>
                <a:lnTo>
                  <a:pt x="25793" y="92134"/>
                </a:lnTo>
                <a:lnTo>
                  <a:pt x="20473" y="100793"/>
                </a:lnTo>
                <a:lnTo>
                  <a:pt x="15656" y="109105"/>
                </a:lnTo>
                <a:lnTo>
                  <a:pt x="12445" y="115917"/>
                </a:lnTo>
                <a:lnTo>
                  <a:pt x="8876" y="126872"/>
                </a:lnTo>
                <a:lnTo>
                  <a:pt x="3903" y="142748"/>
                </a:lnTo>
                <a:lnTo>
                  <a:pt x="799" y="152315"/>
                </a:lnTo>
                <a:lnTo>
                  <a:pt x="0" y="159964"/>
                </a:lnTo>
                <a:lnTo>
                  <a:pt x="737" y="166333"/>
                </a:lnTo>
                <a:lnTo>
                  <a:pt x="3673" y="176796"/>
                </a:lnTo>
                <a:lnTo>
                  <a:pt x="4978" y="185680"/>
                </a:lnTo>
                <a:lnTo>
                  <a:pt x="6595" y="189827"/>
                </a:lnTo>
                <a:lnTo>
                  <a:pt x="11779" y="197821"/>
                </a:lnTo>
                <a:lnTo>
                  <a:pt x="16210" y="201731"/>
                </a:lnTo>
                <a:lnTo>
                  <a:pt x="21704" y="205607"/>
                </a:lnTo>
                <a:lnTo>
                  <a:pt x="27907" y="209462"/>
                </a:lnTo>
                <a:lnTo>
                  <a:pt x="34582" y="213301"/>
                </a:lnTo>
                <a:lnTo>
                  <a:pt x="48772" y="220954"/>
                </a:lnTo>
                <a:lnTo>
                  <a:pt x="54842" y="224773"/>
                </a:lnTo>
                <a:lnTo>
                  <a:pt x="60159" y="228589"/>
                </a:lnTo>
                <a:lnTo>
                  <a:pt x="64972" y="232403"/>
                </a:lnTo>
                <a:lnTo>
                  <a:pt x="71992" y="237485"/>
                </a:lnTo>
                <a:lnTo>
                  <a:pt x="89952" y="249906"/>
                </a:lnTo>
                <a:lnTo>
                  <a:pt x="98805" y="255504"/>
                </a:lnTo>
                <a:lnTo>
                  <a:pt x="107247" y="260506"/>
                </a:lnTo>
                <a:lnTo>
                  <a:pt x="115416" y="265111"/>
                </a:lnTo>
                <a:lnTo>
                  <a:pt x="122131" y="270721"/>
                </a:lnTo>
                <a:lnTo>
                  <a:pt x="127878" y="277001"/>
                </a:lnTo>
                <a:lnTo>
                  <a:pt x="132978" y="283727"/>
                </a:lnTo>
                <a:lnTo>
                  <a:pt x="136380" y="289482"/>
                </a:lnTo>
                <a:lnTo>
                  <a:pt x="140158" y="299262"/>
                </a:lnTo>
                <a:lnTo>
                  <a:pt x="145225" y="311229"/>
                </a:lnTo>
                <a:lnTo>
                  <a:pt x="148353" y="317976"/>
                </a:lnTo>
                <a:lnTo>
                  <a:pt x="150439" y="325014"/>
                </a:lnTo>
                <a:lnTo>
                  <a:pt x="151830" y="332246"/>
                </a:lnTo>
                <a:lnTo>
                  <a:pt x="153375" y="345785"/>
                </a:lnTo>
                <a:lnTo>
                  <a:pt x="154062" y="356036"/>
                </a:lnTo>
                <a:lnTo>
                  <a:pt x="154367" y="368212"/>
                </a:lnTo>
                <a:lnTo>
                  <a:pt x="154449" y="375015"/>
                </a:lnTo>
                <a:lnTo>
                  <a:pt x="153233" y="380820"/>
                </a:lnTo>
                <a:lnTo>
                  <a:pt x="148495" y="390657"/>
                </a:lnTo>
                <a:lnTo>
                  <a:pt x="145543" y="402649"/>
                </a:lnTo>
                <a:lnTo>
                  <a:pt x="144756" y="409403"/>
                </a:lnTo>
                <a:lnTo>
                  <a:pt x="142961" y="415175"/>
                </a:lnTo>
                <a:lnTo>
                  <a:pt x="140495" y="420294"/>
                </a:lnTo>
                <a:lnTo>
                  <a:pt x="137580" y="424976"/>
                </a:lnTo>
                <a:lnTo>
                  <a:pt x="134367" y="428098"/>
                </a:lnTo>
                <a:lnTo>
                  <a:pt x="130955" y="430178"/>
                </a:lnTo>
                <a:lnTo>
                  <a:pt x="127410" y="431566"/>
                </a:lnTo>
                <a:lnTo>
                  <a:pt x="123777" y="433761"/>
                </a:lnTo>
                <a:lnTo>
                  <a:pt x="120085" y="436494"/>
                </a:lnTo>
                <a:lnTo>
                  <a:pt x="116354" y="439586"/>
                </a:lnTo>
                <a:lnTo>
                  <a:pt x="112597" y="441648"/>
                </a:lnTo>
                <a:lnTo>
                  <a:pt x="108822" y="443022"/>
                </a:lnTo>
                <a:lnTo>
                  <a:pt x="105035" y="443938"/>
                </a:lnTo>
                <a:lnTo>
                  <a:pt x="101241" y="444549"/>
                </a:lnTo>
                <a:lnTo>
                  <a:pt x="97441" y="444956"/>
                </a:lnTo>
                <a:lnTo>
                  <a:pt x="93638" y="445228"/>
                </a:lnTo>
                <a:lnTo>
                  <a:pt x="89832" y="444138"/>
                </a:lnTo>
                <a:lnTo>
                  <a:pt x="86025" y="442143"/>
                </a:lnTo>
                <a:lnTo>
                  <a:pt x="82218" y="439542"/>
                </a:lnTo>
                <a:lnTo>
                  <a:pt x="79678" y="436538"/>
                </a:lnTo>
                <a:lnTo>
                  <a:pt x="77986" y="433265"/>
                </a:lnTo>
                <a:lnTo>
                  <a:pt x="76858" y="429814"/>
                </a:lnTo>
                <a:lnTo>
                  <a:pt x="73566" y="427513"/>
                </a:lnTo>
                <a:lnTo>
                  <a:pt x="68831" y="425979"/>
                </a:lnTo>
                <a:lnTo>
                  <a:pt x="63134" y="424956"/>
                </a:lnTo>
                <a:lnTo>
                  <a:pt x="59337" y="421734"/>
                </a:lnTo>
                <a:lnTo>
                  <a:pt x="56805" y="417046"/>
                </a:lnTo>
                <a:lnTo>
                  <a:pt x="52722" y="405064"/>
                </a:lnTo>
                <a:lnTo>
                  <a:pt x="49855" y="398313"/>
                </a:lnTo>
                <a:lnTo>
                  <a:pt x="46673" y="391272"/>
                </a:lnTo>
                <a:lnTo>
                  <a:pt x="43140" y="380062"/>
                </a:lnTo>
                <a:lnTo>
                  <a:pt x="41568" y="368307"/>
                </a:lnTo>
                <a:lnTo>
                  <a:pt x="41149" y="359838"/>
                </a:lnTo>
                <a:lnTo>
                  <a:pt x="40684" y="341538"/>
                </a:lnTo>
                <a:lnTo>
                  <a:pt x="40477" y="324938"/>
                </a:lnTo>
                <a:lnTo>
                  <a:pt x="41692" y="313146"/>
                </a:lnTo>
                <a:lnTo>
                  <a:pt x="43771" y="298934"/>
                </a:lnTo>
                <a:lnTo>
                  <a:pt x="46428" y="283110"/>
                </a:lnTo>
                <a:lnTo>
                  <a:pt x="49469" y="268750"/>
                </a:lnTo>
                <a:lnTo>
                  <a:pt x="52767" y="255367"/>
                </a:lnTo>
                <a:lnTo>
                  <a:pt x="56235" y="242635"/>
                </a:lnTo>
                <a:lnTo>
                  <a:pt x="63476" y="218328"/>
                </a:lnTo>
                <a:lnTo>
                  <a:pt x="78471" y="171679"/>
                </a:lnTo>
                <a:lnTo>
                  <a:pt x="82261" y="161443"/>
                </a:lnTo>
                <a:lnTo>
                  <a:pt x="86058" y="152079"/>
                </a:lnTo>
                <a:lnTo>
                  <a:pt x="89859" y="143296"/>
                </a:lnTo>
                <a:lnTo>
                  <a:pt x="97470" y="126764"/>
                </a:lnTo>
                <a:lnTo>
                  <a:pt x="116513" y="87767"/>
                </a:lnTo>
                <a:lnTo>
                  <a:pt x="135561" y="49548"/>
                </a:lnTo>
                <a:lnTo>
                  <a:pt x="139372" y="40652"/>
                </a:lnTo>
                <a:lnTo>
                  <a:pt x="143182" y="30912"/>
                </a:lnTo>
                <a:lnTo>
                  <a:pt x="146991" y="20608"/>
                </a:lnTo>
                <a:lnTo>
                  <a:pt x="150802" y="13739"/>
                </a:lnTo>
                <a:lnTo>
                  <a:pt x="154611" y="9159"/>
                </a:lnTo>
                <a:lnTo>
                  <a:pt x="16604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30"/>
          <p:cNvSpPr/>
          <p:nvPr/>
        </p:nvSpPr>
        <p:spPr>
          <a:xfrm>
            <a:off x="8573020" y="1371600"/>
            <a:ext cx="215908" cy="468400"/>
          </a:xfrm>
          <a:custGeom>
            <a:avLst/>
            <a:gdLst/>
            <a:ahLst/>
            <a:cxnLst/>
            <a:rect l="0" t="0" r="0" b="0"/>
            <a:pathLst>
              <a:path w="215908" h="468400">
                <a:moveTo>
                  <a:pt x="102349" y="57150"/>
                </a:moveTo>
                <a:lnTo>
                  <a:pt x="92508" y="76832"/>
                </a:lnTo>
                <a:lnTo>
                  <a:pt x="88239" y="81984"/>
                </a:lnTo>
                <a:lnTo>
                  <a:pt x="85322" y="85136"/>
                </a:lnTo>
                <a:lnTo>
                  <a:pt x="83378" y="89777"/>
                </a:lnTo>
                <a:lnTo>
                  <a:pt x="81218" y="101707"/>
                </a:lnTo>
                <a:lnTo>
                  <a:pt x="76871" y="112090"/>
                </a:lnTo>
                <a:lnTo>
                  <a:pt x="73934" y="116636"/>
                </a:lnTo>
                <a:lnTo>
                  <a:pt x="70705" y="124747"/>
                </a:lnTo>
                <a:lnTo>
                  <a:pt x="67284" y="135235"/>
                </a:lnTo>
                <a:lnTo>
                  <a:pt x="63732" y="147306"/>
                </a:lnTo>
                <a:lnTo>
                  <a:pt x="61365" y="157894"/>
                </a:lnTo>
                <a:lnTo>
                  <a:pt x="59786" y="167492"/>
                </a:lnTo>
                <a:lnTo>
                  <a:pt x="58734" y="176431"/>
                </a:lnTo>
                <a:lnTo>
                  <a:pt x="56763" y="184931"/>
                </a:lnTo>
                <a:lnTo>
                  <a:pt x="54178" y="193137"/>
                </a:lnTo>
                <a:lnTo>
                  <a:pt x="51185" y="201148"/>
                </a:lnTo>
                <a:lnTo>
                  <a:pt x="46649" y="211568"/>
                </a:lnTo>
                <a:lnTo>
                  <a:pt x="34838" y="236693"/>
                </a:lnTo>
                <a:lnTo>
                  <a:pt x="30672" y="247965"/>
                </a:lnTo>
                <a:lnTo>
                  <a:pt x="27895" y="258020"/>
                </a:lnTo>
                <a:lnTo>
                  <a:pt x="26043" y="267263"/>
                </a:lnTo>
                <a:lnTo>
                  <a:pt x="23538" y="277235"/>
                </a:lnTo>
                <a:lnTo>
                  <a:pt x="20599" y="287693"/>
                </a:lnTo>
                <a:lnTo>
                  <a:pt x="17369" y="298475"/>
                </a:lnTo>
                <a:lnTo>
                  <a:pt x="15216" y="308203"/>
                </a:lnTo>
                <a:lnTo>
                  <a:pt x="13780" y="317229"/>
                </a:lnTo>
                <a:lnTo>
                  <a:pt x="12824" y="325786"/>
                </a:lnTo>
                <a:lnTo>
                  <a:pt x="10916" y="336570"/>
                </a:lnTo>
                <a:lnTo>
                  <a:pt x="8374" y="348840"/>
                </a:lnTo>
                <a:lnTo>
                  <a:pt x="5409" y="362100"/>
                </a:lnTo>
                <a:lnTo>
                  <a:pt x="3432" y="373480"/>
                </a:lnTo>
                <a:lnTo>
                  <a:pt x="2115" y="383606"/>
                </a:lnTo>
                <a:lnTo>
                  <a:pt x="1237" y="392897"/>
                </a:lnTo>
                <a:lnTo>
                  <a:pt x="651" y="402901"/>
                </a:lnTo>
                <a:lnTo>
                  <a:pt x="0" y="424177"/>
                </a:lnTo>
                <a:lnTo>
                  <a:pt x="1096" y="432645"/>
                </a:lnTo>
                <a:lnTo>
                  <a:pt x="5702" y="445440"/>
                </a:lnTo>
                <a:lnTo>
                  <a:pt x="11982" y="455359"/>
                </a:lnTo>
                <a:lnTo>
                  <a:pt x="15434" y="459783"/>
                </a:lnTo>
                <a:lnTo>
                  <a:pt x="19006" y="462732"/>
                </a:lnTo>
                <a:lnTo>
                  <a:pt x="22657" y="464698"/>
                </a:lnTo>
                <a:lnTo>
                  <a:pt x="26362" y="466008"/>
                </a:lnTo>
                <a:lnTo>
                  <a:pt x="30101" y="466882"/>
                </a:lnTo>
                <a:lnTo>
                  <a:pt x="33863" y="467464"/>
                </a:lnTo>
                <a:lnTo>
                  <a:pt x="37642" y="467853"/>
                </a:lnTo>
                <a:lnTo>
                  <a:pt x="43971" y="468112"/>
                </a:lnTo>
                <a:lnTo>
                  <a:pt x="61164" y="468399"/>
                </a:lnTo>
                <a:lnTo>
                  <a:pt x="68542" y="467206"/>
                </a:lnTo>
                <a:lnTo>
                  <a:pt x="74731" y="465141"/>
                </a:lnTo>
                <a:lnTo>
                  <a:pt x="80127" y="462493"/>
                </a:lnTo>
                <a:lnTo>
                  <a:pt x="84994" y="459459"/>
                </a:lnTo>
                <a:lnTo>
                  <a:pt x="89510" y="456166"/>
                </a:lnTo>
                <a:lnTo>
                  <a:pt x="93789" y="452700"/>
                </a:lnTo>
                <a:lnTo>
                  <a:pt x="100453" y="447850"/>
                </a:lnTo>
                <a:lnTo>
                  <a:pt x="118016" y="435687"/>
                </a:lnTo>
                <a:lnTo>
                  <a:pt x="128034" y="423808"/>
                </a:lnTo>
                <a:lnTo>
                  <a:pt x="138523" y="408269"/>
                </a:lnTo>
                <a:lnTo>
                  <a:pt x="149325" y="390289"/>
                </a:lnTo>
                <a:lnTo>
                  <a:pt x="159066" y="373222"/>
                </a:lnTo>
                <a:lnTo>
                  <a:pt x="176664" y="340713"/>
                </a:lnTo>
                <a:lnTo>
                  <a:pt x="199532" y="296701"/>
                </a:lnTo>
                <a:lnTo>
                  <a:pt x="208195" y="279610"/>
                </a:lnTo>
                <a:lnTo>
                  <a:pt x="211013" y="268956"/>
                </a:lnTo>
                <a:lnTo>
                  <a:pt x="212892" y="256774"/>
                </a:lnTo>
                <a:lnTo>
                  <a:pt x="214145" y="243573"/>
                </a:lnTo>
                <a:lnTo>
                  <a:pt x="214980" y="228422"/>
                </a:lnTo>
                <a:lnTo>
                  <a:pt x="215907" y="194654"/>
                </a:lnTo>
                <a:lnTo>
                  <a:pt x="214885" y="180569"/>
                </a:lnTo>
                <a:lnTo>
                  <a:pt x="212933" y="168639"/>
                </a:lnTo>
                <a:lnTo>
                  <a:pt x="210362" y="158146"/>
                </a:lnTo>
                <a:lnTo>
                  <a:pt x="207378" y="147340"/>
                </a:lnTo>
                <a:lnTo>
                  <a:pt x="200675" y="125174"/>
                </a:lnTo>
                <a:lnTo>
                  <a:pt x="194570" y="113929"/>
                </a:lnTo>
                <a:lnTo>
                  <a:pt x="186690" y="102623"/>
                </a:lnTo>
                <a:lnTo>
                  <a:pt x="177627" y="91275"/>
                </a:lnTo>
                <a:lnTo>
                  <a:pt x="170314" y="82440"/>
                </a:lnTo>
                <a:lnTo>
                  <a:pt x="164169" y="75280"/>
                </a:lnTo>
                <a:lnTo>
                  <a:pt x="158802" y="69236"/>
                </a:lnTo>
                <a:lnTo>
                  <a:pt x="146067" y="55748"/>
                </a:lnTo>
                <a:lnTo>
                  <a:pt x="139114" y="48595"/>
                </a:lnTo>
                <a:lnTo>
                  <a:pt x="131940" y="43827"/>
                </a:lnTo>
                <a:lnTo>
                  <a:pt x="124616" y="40648"/>
                </a:lnTo>
                <a:lnTo>
                  <a:pt x="117193" y="38528"/>
                </a:lnTo>
                <a:lnTo>
                  <a:pt x="112246" y="35845"/>
                </a:lnTo>
                <a:lnTo>
                  <a:pt x="108947" y="32787"/>
                </a:lnTo>
                <a:lnTo>
                  <a:pt x="104012" y="26001"/>
                </a:lnTo>
                <a:lnTo>
                  <a:pt x="97584" y="18753"/>
                </a:lnTo>
                <a:lnTo>
                  <a:pt x="93882" y="14684"/>
                </a:lnTo>
                <a:lnTo>
                  <a:pt x="909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31"/>
          <p:cNvSpPr/>
          <p:nvPr/>
        </p:nvSpPr>
        <p:spPr>
          <a:xfrm>
            <a:off x="7235190" y="1965960"/>
            <a:ext cx="227460" cy="395080"/>
          </a:xfrm>
          <a:custGeom>
            <a:avLst/>
            <a:gdLst/>
            <a:ahLst/>
            <a:cxnLst/>
            <a:rect l="0" t="0" r="0" b="0"/>
            <a:pathLst>
              <a:path w="227460" h="395080">
                <a:moveTo>
                  <a:pt x="0" y="0"/>
                </a:moveTo>
                <a:lnTo>
                  <a:pt x="6068" y="6067"/>
                </a:lnTo>
                <a:lnTo>
                  <a:pt x="9125" y="11665"/>
                </a:lnTo>
                <a:lnTo>
                  <a:pt x="12433" y="19206"/>
                </a:lnTo>
                <a:lnTo>
                  <a:pt x="15908" y="28044"/>
                </a:lnTo>
                <a:lnTo>
                  <a:pt x="18226" y="36476"/>
                </a:lnTo>
                <a:lnTo>
                  <a:pt x="19771" y="44637"/>
                </a:lnTo>
                <a:lnTo>
                  <a:pt x="20800" y="52618"/>
                </a:lnTo>
                <a:lnTo>
                  <a:pt x="22756" y="60478"/>
                </a:lnTo>
                <a:lnTo>
                  <a:pt x="25331" y="68259"/>
                </a:lnTo>
                <a:lnTo>
                  <a:pt x="28317" y="75986"/>
                </a:lnTo>
                <a:lnTo>
                  <a:pt x="30308" y="83677"/>
                </a:lnTo>
                <a:lnTo>
                  <a:pt x="31635" y="91344"/>
                </a:lnTo>
                <a:lnTo>
                  <a:pt x="32519" y="98996"/>
                </a:lnTo>
                <a:lnTo>
                  <a:pt x="34380" y="110447"/>
                </a:lnTo>
                <a:lnTo>
                  <a:pt x="39833" y="140104"/>
                </a:lnTo>
                <a:lnTo>
                  <a:pt x="41796" y="153093"/>
                </a:lnTo>
                <a:lnTo>
                  <a:pt x="43103" y="164292"/>
                </a:lnTo>
                <a:lnTo>
                  <a:pt x="43975" y="174298"/>
                </a:lnTo>
                <a:lnTo>
                  <a:pt x="44557" y="187318"/>
                </a:lnTo>
                <a:lnTo>
                  <a:pt x="45375" y="233442"/>
                </a:lnTo>
                <a:lnTo>
                  <a:pt x="45567" y="259962"/>
                </a:lnTo>
                <a:lnTo>
                  <a:pt x="44347" y="272368"/>
                </a:lnTo>
                <a:lnTo>
                  <a:pt x="42265" y="284448"/>
                </a:lnTo>
                <a:lnTo>
                  <a:pt x="39606" y="296312"/>
                </a:lnTo>
                <a:lnTo>
                  <a:pt x="37834" y="306761"/>
                </a:lnTo>
                <a:lnTo>
                  <a:pt x="36652" y="316267"/>
                </a:lnTo>
                <a:lnTo>
                  <a:pt x="35865" y="325145"/>
                </a:lnTo>
                <a:lnTo>
                  <a:pt x="36610" y="334873"/>
                </a:lnTo>
                <a:lnTo>
                  <a:pt x="38376" y="345168"/>
                </a:lnTo>
                <a:lnTo>
                  <a:pt x="40824" y="355842"/>
                </a:lnTo>
                <a:lnTo>
                  <a:pt x="42456" y="364228"/>
                </a:lnTo>
                <a:lnTo>
                  <a:pt x="43544" y="371089"/>
                </a:lnTo>
                <a:lnTo>
                  <a:pt x="44269" y="376932"/>
                </a:lnTo>
                <a:lnTo>
                  <a:pt x="43483" y="380828"/>
                </a:lnTo>
                <a:lnTo>
                  <a:pt x="41689" y="383425"/>
                </a:lnTo>
                <a:lnTo>
                  <a:pt x="35751" y="387593"/>
                </a:lnTo>
                <a:lnTo>
                  <a:pt x="35264" y="386665"/>
                </a:lnTo>
                <a:lnTo>
                  <a:pt x="34722" y="382248"/>
                </a:lnTo>
                <a:lnTo>
                  <a:pt x="31095" y="372664"/>
                </a:lnTo>
                <a:lnTo>
                  <a:pt x="28350" y="366553"/>
                </a:lnTo>
                <a:lnTo>
                  <a:pt x="26520" y="359938"/>
                </a:lnTo>
                <a:lnTo>
                  <a:pt x="25300" y="352989"/>
                </a:lnTo>
                <a:lnTo>
                  <a:pt x="24487" y="345815"/>
                </a:lnTo>
                <a:lnTo>
                  <a:pt x="23583" y="334459"/>
                </a:lnTo>
                <a:lnTo>
                  <a:pt x="23181" y="323908"/>
                </a:lnTo>
                <a:lnTo>
                  <a:pt x="23002" y="310752"/>
                </a:lnTo>
                <a:lnTo>
                  <a:pt x="24225" y="303688"/>
                </a:lnTo>
                <a:lnTo>
                  <a:pt x="26310" y="296438"/>
                </a:lnTo>
                <a:lnTo>
                  <a:pt x="28970" y="289065"/>
                </a:lnTo>
                <a:lnTo>
                  <a:pt x="30743" y="281610"/>
                </a:lnTo>
                <a:lnTo>
                  <a:pt x="31925" y="274100"/>
                </a:lnTo>
                <a:lnTo>
                  <a:pt x="32713" y="266553"/>
                </a:lnTo>
                <a:lnTo>
                  <a:pt x="35779" y="257712"/>
                </a:lnTo>
                <a:lnTo>
                  <a:pt x="40362" y="248008"/>
                </a:lnTo>
                <a:lnTo>
                  <a:pt x="45958" y="237728"/>
                </a:lnTo>
                <a:lnTo>
                  <a:pt x="52228" y="229605"/>
                </a:lnTo>
                <a:lnTo>
                  <a:pt x="58949" y="222920"/>
                </a:lnTo>
                <a:lnTo>
                  <a:pt x="65969" y="217193"/>
                </a:lnTo>
                <a:lnTo>
                  <a:pt x="71919" y="212105"/>
                </a:lnTo>
                <a:lnTo>
                  <a:pt x="77156" y="207443"/>
                </a:lnTo>
                <a:lnTo>
                  <a:pt x="86361" y="198877"/>
                </a:lnTo>
                <a:lnTo>
                  <a:pt x="94686" y="190836"/>
                </a:lnTo>
                <a:lnTo>
                  <a:pt x="99954" y="186914"/>
                </a:lnTo>
                <a:lnTo>
                  <a:pt x="106006" y="183029"/>
                </a:lnTo>
                <a:lnTo>
                  <a:pt x="112580" y="179169"/>
                </a:lnTo>
                <a:lnTo>
                  <a:pt x="119504" y="176596"/>
                </a:lnTo>
                <a:lnTo>
                  <a:pt x="126659" y="174880"/>
                </a:lnTo>
                <a:lnTo>
                  <a:pt x="133969" y="173737"/>
                </a:lnTo>
                <a:lnTo>
                  <a:pt x="140113" y="172974"/>
                </a:lnTo>
                <a:lnTo>
                  <a:pt x="145478" y="172466"/>
                </a:lnTo>
                <a:lnTo>
                  <a:pt x="150325" y="172127"/>
                </a:lnTo>
                <a:lnTo>
                  <a:pt x="154827" y="171901"/>
                </a:lnTo>
                <a:lnTo>
                  <a:pt x="163215" y="171650"/>
                </a:lnTo>
                <a:lnTo>
                  <a:pt x="175078" y="171509"/>
                </a:lnTo>
                <a:lnTo>
                  <a:pt x="178948" y="172759"/>
                </a:lnTo>
                <a:lnTo>
                  <a:pt x="182799" y="174863"/>
                </a:lnTo>
                <a:lnTo>
                  <a:pt x="186636" y="177535"/>
                </a:lnTo>
                <a:lnTo>
                  <a:pt x="190463" y="180586"/>
                </a:lnTo>
                <a:lnTo>
                  <a:pt x="194285" y="183891"/>
                </a:lnTo>
                <a:lnTo>
                  <a:pt x="198104" y="187364"/>
                </a:lnTo>
                <a:lnTo>
                  <a:pt x="209119" y="197996"/>
                </a:lnTo>
                <a:lnTo>
                  <a:pt x="215612" y="204387"/>
                </a:lnTo>
                <a:lnTo>
                  <a:pt x="219942" y="212458"/>
                </a:lnTo>
                <a:lnTo>
                  <a:pt x="222828" y="221648"/>
                </a:lnTo>
                <a:lnTo>
                  <a:pt x="224751" y="231585"/>
                </a:lnTo>
                <a:lnTo>
                  <a:pt x="226034" y="239480"/>
                </a:lnTo>
                <a:lnTo>
                  <a:pt x="227459" y="251639"/>
                </a:lnTo>
                <a:lnTo>
                  <a:pt x="226570" y="257929"/>
                </a:lnTo>
                <a:lnTo>
                  <a:pt x="224706" y="264662"/>
                </a:lnTo>
                <a:lnTo>
                  <a:pt x="222194" y="271691"/>
                </a:lnTo>
                <a:lnTo>
                  <a:pt x="219403" y="282888"/>
                </a:lnTo>
                <a:lnTo>
                  <a:pt x="218658" y="287652"/>
                </a:lnTo>
                <a:lnTo>
                  <a:pt x="214445" y="296332"/>
                </a:lnTo>
                <a:lnTo>
                  <a:pt x="211543" y="300424"/>
                </a:lnTo>
                <a:lnTo>
                  <a:pt x="189256" y="330455"/>
                </a:lnTo>
                <a:lnTo>
                  <a:pt x="182050" y="339683"/>
                </a:lnTo>
                <a:lnTo>
                  <a:pt x="175977" y="347105"/>
                </a:lnTo>
                <a:lnTo>
                  <a:pt x="170657" y="353324"/>
                </a:lnTo>
                <a:lnTo>
                  <a:pt x="164572" y="357469"/>
                </a:lnTo>
                <a:lnTo>
                  <a:pt x="157975" y="360232"/>
                </a:lnTo>
                <a:lnTo>
                  <a:pt x="151036" y="362075"/>
                </a:lnTo>
                <a:lnTo>
                  <a:pt x="145140" y="364573"/>
                </a:lnTo>
                <a:lnTo>
                  <a:pt x="139940" y="367508"/>
                </a:lnTo>
                <a:lnTo>
                  <a:pt x="135203" y="370735"/>
                </a:lnTo>
                <a:lnTo>
                  <a:pt x="129505" y="374157"/>
                </a:lnTo>
                <a:lnTo>
                  <a:pt x="123167" y="377708"/>
                </a:lnTo>
                <a:lnTo>
                  <a:pt x="116401" y="381345"/>
                </a:lnTo>
                <a:lnTo>
                  <a:pt x="110620" y="383770"/>
                </a:lnTo>
                <a:lnTo>
                  <a:pt x="105497" y="385386"/>
                </a:lnTo>
                <a:lnTo>
                  <a:pt x="100811" y="386464"/>
                </a:lnTo>
                <a:lnTo>
                  <a:pt x="96417" y="387182"/>
                </a:lnTo>
                <a:lnTo>
                  <a:pt x="92218" y="387662"/>
                </a:lnTo>
                <a:lnTo>
                  <a:pt x="88148" y="387981"/>
                </a:lnTo>
                <a:lnTo>
                  <a:pt x="82895" y="389464"/>
                </a:lnTo>
                <a:lnTo>
                  <a:pt x="76853" y="391722"/>
                </a:lnTo>
                <a:lnTo>
                  <a:pt x="70286" y="394498"/>
                </a:lnTo>
                <a:lnTo>
                  <a:pt x="64637" y="395079"/>
                </a:lnTo>
                <a:lnTo>
                  <a:pt x="59601" y="394195"/>
                </a:lnTo>
                <a:lnTo>
                  <a:pt x="54975" y="392337"/>
                </a:lnTo>
                <a:lnTo>
                  <a:pt x="50619" y="391098"/>
                </a:lnTo>
                <a:lnTo>
                  <a:pt x="46446" y="390272"/>
                </a:lnTo>
                <a:lnTo>
                  <a:pt x="42394" y="389721"/>
                </a:lnTo>
                <a:lnTo>
                  <a:pt x="38422" y="389354"/>
                </a:lnTo>
                <a:lnTo>
                  <a:pt x="34505" y="389109"/>
                </a:lnTo>
                <a:lnTo>
                  <a:pt x="30623" y="388946"/>
                </a:lnTo>
                <a:lnTo>
                  <a:pt x="26765" y="387567"/>
                </a:lnTo>
                <a:lnTo>
                  <a:pt x="22924" y="385378"/>
                </a:lnTo>
                <a:lnTo>
                  <a:pt x="13700" y="378807"/>
                </a:lnTo>
                <a:lnTo>
                  <a:pt x="9052" y="377908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32"/>
          <p:cNvSpPr/>
          <p:nvPr/>
        </p:nvSpPr>
        <p:spPr>
          <a:xfrm>
            <a:off x="7543800" y="2160269"/>
            <a:ext cx="262891" cy="45721"/>
          </a:xfrm>
          <a:custGeom>
            <a:avLst/>
            <a:gdLst/>
            <a:ahLst/>
            <a:cxnLst/>
            <a:rect l="0" t="0" r="0" b="0"/>
            <a:pathLst>
              <a:path w="262891" h="45721">
                <a:moveTo>
                  <a:pt x="0" y="45720"/>
                </a:moveTo>
                <a:lnTo>
                  <a:pt x="70763" y="45720"/>
                </a:lnTo>
                <a:lnTo>
                  <a:pt x="80195" y="44450"/>
                </a:lnTo>
                <a:lnTo>
                  <a:pt x="89024" y="42334"/>
                </a:lnTo>
                <a:lnTo>
                  <a:pt x="97449" y="39653"/>
                </a:lnTo>
                <a:lnTo>
                  <a:pt x="105605" y="37865"/>
                </a:lnTo>
                <a:lnTo>
                  <a:pt x="113583" y="36674"/>
                </a:lnTo>
                <a:lnTo>
                  <a:pt x="121442" y="35879"/>
                </a:lnTo>
                <a:lnTo>
                  <a:pt x="129222" y="35350"/>
                </a:lnTo>
                <a:lnTo>
                  <a:pt x="136947" y="34997"/>
                </a:lnTo>
                <a:lnTo>
                  <a:pt x="144638" y="34761"/>
                </a:lnTo>
                <a:lnTo>
                  <a:pt x="159925" y="32064"/>
                </a:lnTo>
                <a:lnTo>
                  <a:pt x="180277" y="27726"/>
                </a:lnTo>
                <a:lnTo>
                  <a:pt x="204004" y="22294"/>
                </a:lnTo>
                <a:lnTo>
                  <a:pt x="219823" y="17403"/>
                </a:lnTo>
                <a:lnTo>
                  <a:pt x="230368" y="12872"/>
                </a:lnTo>
                <a:lnTo>
                  <a:pt x="2628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33"/>
          <p:cNvSpPr/>
          <p:nvPr/>
        </p:nvSpPr>
        <p:spPr>
          <a:xfrm>
            <a:off x="7623809" y="2045969"/>
            <a:ext cx="57151" cy="297182"/>
          </a:xfrm>
          <a:custGeom>
            <a:avLst/>
            <a:gdLst/>
            <a:ahLst/>
            <a:cxnLst/>
            <a:rect l="0" t="0" r="0" b="0"/>
            <a:pathLst>
              <a:path w="57151" h="297182">
                <a:moveTo>
                  <a:pt x="0" y="0"/>
                </a:moveTo>
                <a:lnTo>
                  <a:pt x="0" y="75714"/>
                </a:lnTo>
                <a:lnTo>
                  <a:pt x="1271" y="88576"/>
                </a:lnTo>
                <a:lnTo>
                  <a:pt x="3388" y="100961"/>
                </a:lnTo>
                <a:lnTo>
                  <a:pt x="6068" y="113027"/>
                </a:lnTo>
                <a:lnTo>
                  <a:pt x="7856" y="123612"/>
                </a:lnTo>
                <a:lnTo>
                  <a:pt x="9047" y="133208"/>
                </a:lnTo>
                <a:lnTo>
                  <a:pt x="9842" y="142146"/>
                </a:lnTo>
                <a:lnTo>
                  <a:pt x="11641" y="150644"/>
                </a:lnTo>
                <a:lnTo>
                  <a:pt x="14111" y="158849"/>
                </a:lnTo>
                <a:lnTo>
                  <a:pt x="17027" y="166860"/>
                </a:lnTo>
                <a:lnTo>
                  <a:pt x="18972" y="174740"/>
                </a:lnTo>
                <a:lnTo>
                  <a:pt x="20268" y="182534"/>
                </a:lnTo>
                <a:lnTo>
                  <a:pt x="21132" y="190269"/>
                </a:lnTo>
                <a:lnTo>
                  <a:pt x="21708" y="196696"/>
                </a:lnTo>
                <a:lnTo>
                  <a:pt x="22092" y="202251"/>
                </a:lnTo>
                <a:lnTo>
                  <a:pt x="22349" y="207224"/>
                </a:lnTo>
                <a:lnTo>
                  <a:pt x="25059" y="216890"/>
                </a:lnTo>
                <a:lnTo>
                  <a:pt x="29406" y="229683"/>
                </a:lnTo>
                <a:lnTo>
                  <a:pt x="34844" y="244562"/>
                </a:lnTo>
                <a:lnTo>
                  <a:pt x="38470" y="255752"/>
                </a:lnTo>
                <a:lnTo>
                  <a:pt x="40886" y="264481"/>
                </a:lnTo>
                <a:lnTo>
                  <a:pt x="42498" y="271571"/>
                </a:lnTo>
                <a:lnTo>
                  <a:pt x="44842" y="277567"/>
                </a:lnTo>
                <a:lnTo>
                  <a:pt x="47675" y="282835"/>
                </a:lnTo>
                <a:lnTo>
                  <a:pt x="57150" y="2971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34"/>
          <p:cNvSpPr/>
          <p:nvPr/>
        </p:nvSpPr>
        <p:spPr>
          <a:xfrm>
            <a:off x="7680959" y="2354579"/>
            <a:ext cx="3389" cy="1"/>
          </a:xfrm>
          <a:custGeom>
            <a:avLst/>
            <a:gdLst/>
            <a:ahLst/>
            <a:cxnLst/>
            <a:rect l="0" t="0" r="0" b="0"/>
            <a:pathLst>
              <a:path w="3389" h="1">
                <a:moveTo>
                  <a:pt x="0" y="0"/>
                </a:moveTo>
                <a:lnTo>
                  <a:pt x="3388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35"/>
          <p:cNvSpPr/>
          <p:nvPr/>
        </p:nvSpPr>
        <p:spPr>
          <a:xfrm>
            <a:off x="7819067" y="1979847"/>
            <a:ext cx="239084" cy="408412"/>
          </a:xfrm>
          <a:custGeom>
            <a:avLst/>
            <a:gdLst/>
            <a:ahLst/>
            <a:cxnLst/>
            <a:rect l="0" t="0" r="0" b="0"/>
            <a:pathLst>
              <a:path w="239084" h="408412">
                <a:moveTo>
                  <a:pt x="124783" y="168992"/>
                </a:moveTo>
                <a:lnTo>
                  <a:pt x="118715" y="162925"/>
                </a:lnTo>
                <a:lnTo>
                  <a:pt x="115657" y="161137"/>
                </a:lnTo>
                <a:lnTo>
                  <a:pt x="108873" y="159151"/>
                </a:lnTo>
                <a:lnTo>
                  <a:pt x="103981" y="158033"/>
                </a:lnTo>
                <a:lnTo>
                  <a:pt x="99451" y="161158"/>
                </a:lnTo>
                <a:lnTo>
                  <a:pt x="93204" y="166781"/>
                </a:lnTo>
                <a:lnTo>
                  <a:pt x="86194" y="173513"/>
                </a:lnTo>
                <a:lnTo>
                  <a:pt x="63779" y="195725"/>
                </a:lnTo>
                <a:lnTo>
                  <a:pt x="59983" y="200784"/>
                </a:lnTo>
                <a:lnTo>
                  <a:pt x="56184" y="206697"/>
                </a:lnTo>
                <a:lnTo>
                  <a:pt x="52379" y="213179"/>
                </a:lnTo>
                <a:lnTo>
                  <a:pt x="37993" y="240701"/>
                </a:lnTo>
                <a:lnTo>
                  <a:pt x="28823" y="258708"/>
                </a:lnTo>
                <a:lnTo>
                  <a:pt x="21439" y="275793"/>
                </a:lnTo>
                <a:lnTo>
                  <a:pt x="15247" y="292263"/>
                </a:lnTo>
                <a:lnTo>
                  <a:pt x="9849" y="308323"/>
                </a:lnTo>
                <a:lnTo>
                  <a:pt x="6250" y="322839"/>
                </a:lnTo>
                <a:lnTo>
                  <a:pt x="3850" y="336327"/>
                </a:lnTo>
                <a:lnTo>
                  <a:pt x="2252" y="349129"/>
                </a:lnTo>
                <a:lnTo>
                  <a:pt x="1185" y="360203"/>
                </a:lnTo>
                <a:lnTo>
                  <a:pt x="474" y="370127"/>
                </a:lnTo>
                <a:lnTo>
                  <a:pt x="0" y="379282"/>
                </a:lnTo>
                <a:lnTo>
                  <a:pt x="954" y="385385"/>
                </a:lnTo>
                <a:lnTo>
                  <a:pt x="2860" y="389454"/>
                </a:lnTo>
                <a:lnTo>
                  <a:pt x="8365" y="395246"/>
                </a:lnTo>
                <a:lnTo>
                  <a:pt x="15045" y="402053"/>
                </a:lnTo>
                <a:lnTo>
                  <a:pt x="18604" y="404376"/>
                </a:lnTo>
                <a:lnTo>
                  <a:pt x="25945" y="406957"/>
                </a:lnTo>
                <a:lnTo>
                  <a:pt x="29681" y="407646"/>
                </a:lnTo>
                <a:lnTo>
                  <a:pt x="33442" y="408105"/>
                </a:lnTo>
                <a:lnTo>
                  <a:pt x="37218" y="408411"/>
                </a:lnTo>
                <a:lnTo>
                  <a:pt x="42276" y="407345"/>
                </a:lnTo>
                <a:lnTo>
                  <a:pt x="48189" y="405364"/>
                </a:lnTo>
                <a:lnTo>
                  <a:pt x="54670" y="402773"/>
                </a:lnTo>
                <a:lnTo>
                  <a:pt x="60261" y="399776"/>
                </a:lnTo>
                <a:lnTo>
                  <a:pt x="65258" y="396508"/>
                </a:lnTo>
                <a:lnTo>
                  <a:pt x="69859" y="393060"/>
                </a:lnTo>
                <a:lnTo>
                  <a:pt x="72928" y="389491"/>
                </a:lnTo>
                <a:lnTo>
                  <a:pt x="74972" y="385841"/>
                </a:lnTo>
                <a:lnTo>
                  <a:pt x="76335" y="382138"/>
                </a:lnTo>
                <a:lnTo>
                  <a:pt x="81237" y="374637"/>
                </a:lnTo>
                <a:lnTo>
                  <a:pt x="87649" y="367070"/>
                </a:lnTo>
                <a:lnTo>
                  <a:pt x="94732" y="359474"/>
                </a:lnTo>
                <a:lnTo>
                  <a:pt x="102113" y="348477"/>
                </a:lnTo>
                <a:lnTo>
                  <a:pt x="105860" y="341989"/>
                </a:lnTo>
                <a:lnTo>
                  <a:pt x="109627" y="333854"/>
                </a:lnTo>
                <a:lnTo>
                  <a:pt x="113409" y="324620"/>
                </a:lnTo>
                <a:lnTo>
                  <a:pt x="117200" y="314654"/>
                </a:lnTo>
                <a:lnTo>
                  <a:pt x="119727" y="305470"/>
                </a:lnTo>
                <a:lnTo>
                  <a:pt x="121413" y="296808"/>
                </a:lnTo>
                <a:lnTo>
                  <a:pt x="122536" y="288493"/>
                </a:lnTo>
                <a:lnTo>
                  <a:pt x="124555" y="279139"/>
                </a:lnTo>
                <a:lnTo>
                  <a:pt x="127171" y="269094"/>
                </a:lnTo>
                <a:lnTo>
                  <a:pt x="130184" y="258586"/>
                </a:lnTo>
                <a:lnTo>
                  <a:pt x="132194" y="249042"/>
                </a:lnTo>
                <a:lnTo>
                  <a:pt x="133533" y="240139"/>
                </a:lnTo>
                <a:lnTo>
                  <a:pt x="134426" y="231663"/>
                </a:lnTo>
                <a:lnTo>
                  <a:pt x="135021" y="223473"/>
                </a:lnTo>
                <a:lnTo>
                  <a:pt x="135418" y="215473"/>
                </a:lnTo>
                <a:lnTo>
                  <a:pt x="135683" y="207599"/>
                </a:lnTo>
                <a:lnTo>
                  <a:pt x="136107" y="159732"/>
                </a:lnTo>
                <a:lnTo>
                  <a:pt x="136166" y="135667"/>
                </a:lnTo>
                <a:lnTo>
                  <a:pt x="134911" y="125185"/>
                </a:lnTo>
                <a:lnTo>
                  <a:pt x="132805" y="115658"/>
                </a:lnTo>
                <a:lnTo>
                  <a:pt x="130131" y="106766"/>
                </a:lnTo>
                <a:lnTo>
                  <a:pt x="128348" y="98298"/>
                </a:lnTo>
                <a:lnTo>
                  <a:pt x="127160" y="90113"/>
                </a:lnTo>
                <a:lnTo>
                  <a:pt x="126368" y="82116"/>
                </a:lnTo>
                <a:lnTo>
                  <a:pt x="125839" y="74245"/>
                </a:lnTo>
                <a:lnTo>
                  <a:pt x="125487" y="66457"/>
                </a:lnTo>
                <a:lnTo>
                  <a:pt x="125096" y="51031"/>
                </a:lnTo>
                <a:lnTo>
                  <a:pt x="124795" y="5837"/>
                </a:lnTo>
                <a:lnTo>
                  <a:pt x="123521" y="3072"/>
                </a:lnTo>
                <a:lnTo>
                  <a:pt x="121401" y="1229"/>
                </a:lnTo>
                <a:lnTo>
                  <a:pt x="118719" y="0"/>
                </a:lnTo>
                <a:lnTo>
                  <a:pt x="116929" y="2991"/>
                </a:lnTo>
                <a:lnTo>
                  <a:pt x="115737" y="8795"/>
                </a:lnTo>
                <a:lnTo>
                  <a:pt x="114942" y="16474"/>
                </a:lnTo>
                <a:lnTo>
                  <a:pt x="114412" y="24133"/>
                </a:lnTo>
                <a:lnTo>
                  <a:pt x="114059" y="31780"/>
                </a:lnTo>
                <a:lnTo>
                  <a:pt x="113824" y="39417"/>
                </a:lnTo>
                <a:lnTo>
                  <a:pt x="112396" y="48319"/>
                </a:lnTo>
                <a:lnTo>
                  <a:pt x="110176" y="58064"/>
                </a:lnTo>
                <a:lnTo>
                  <a:pt x="107425" y="68370"/>
                </a:lnTo>
                <a:lnTo>
                  <a:pt x="105591" y="77781"/>
                </a:lnTo>
                <a:lnTo>
                  <a:pt x="104367" y="86595"/>
                </a:lnTo>
                <a:lnTo>
                  <a:pt x="103553" y="95011"/>
                </a:lnTo>
                <a:lnTo>
                  <a:pt x="103009" y="108241"/>
                </a:lnTo>
                <a:lnTo>
                  <a:pt x="102244" y="161999"/>
                </a:lnTo>
                <a:lnTo>
                  <a:pt x="101965" y="238502"/>
                </a:lnTo>
                <a:lnTo>
                  <a:pt x="103221" y="248352"/>
                </a:lnTo>
                <a:lnTo>
                  <a:pt x="105328" y="257459"/>
                </a:lnTo>
                <a:lnTo>
                  <a:pt x="108003" y="266070"/>
                </a:lnTo>
                <a:lnTo>
                  <a:pt x="111055" y="274351"/>
                </a:lnTo>
                <a:lnTo>
                  <a:pt x="114362" y="282411"/>
                </a:lnTo>
                <a:lnTo>
                  <a:pt x="117836" y="290325"/>
                </a:lnTo>
                <a:lnTo>
                  <a:pt x="121421" y="299411"/>
                </a:lnTo>
                <a:lnTo>
                  <a:pt x="128792" y="319666"/>
                </a:lnTo>
                <a:lnTo>
                  <a:pt x="133805" y="327862"/>
                </a:lnTo>
                <a:lnTo>
                  <a:pt x="139688" y="334595"/>
                </a:lnTo>
                <a:lnTo>
                  <a:pt x="146149" y="340354"/>
                </a:lnTo>
                <a:lnTo>
                  <a:pt x="160102" y="353527"/>
                </a:lnTo>
                <a:lnTo>
                  <a:pt x="183688" y="376611"/>
                </a:lnTo>
                <a:lnTo>
                  <a:pt x="188183" y="379795"/>
                </a:lnTo>
                <a:lnTo>
                  <a:pt x="192449" y="381917"/>
                </a:lnTo>
                <a:lnTo>
                  <a:pt x="196564" y="383332"/>
                </a:lnTo>
                <a:lnTo>
                  <a:pt x="200576" y="384276"/>
                </a:lnTo>
                <a:lnTo>
                  <a:pt x="204522" y="384905"/>
                </a:lnTo>
                <a:lnTo>
                  <a:pt x="208422" y="385324"/>
                </a:lnTo>
                <a:lnTo>
                  <a:pt x="213562" y="385603"/>
                </a:lnTo>
                <a:lnTo>
                  <a:pt x="226046" y="385914"/>
                </a:lnTo>
                <a:lnTo>
                  <a:pt x="230392" y="384727"/>
                </a:lnTo>
                <a:lnTo>
                  <a:pt x="233288" y="382665"/>
                </a:lnTo>
                <a:lnTo>
                  <a:pt x="239083" y="3747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36"/>
          <p:cNvSpPr/>
          <p:nvPr/>
        </p:nvSpPr>
        <p:spPr>
          <a:xfrm>
            <a:off x="8081009" y="2148839"/>
            <a:ext cx="160021" cy="22862"/>
          </a:xfrm>
          <a:custGeom>
            <a:avLst/>
            <a:gdLst/>
            <a:ahLst/>
            <a:cxnLst/>
            <a:rect l="0" t="0" r="0" b="0"/>
            <a:pathLst>
              <a:path w="160021" h="22862">
                <a:moveTo>
                  <a:pt x="0" y="22861"/>
                </a:moveTo>
                <a:lnTo>
                  <a:pt x="12136" y="16793"/>
                </a:lnTo>
                <a:lnTo>
                  <a:pt x="16981" y="15005"/>
                </a:lnTo>
                <a:lnTo>
                  <a:pt x="21480" y="13814"/>
                </a:lnTo>
                <a:lnTo>
                  <a:pt x="25751" y="13019"/>
                </a:lnTo>
                <a:lnTo>
                  <a:pt x="31137" y="12490"/>
                </a:lnTo>
                <a:lnTo>
                  <a:pt x="37269" y="12137"/>
                </a:lnTo>
                <a:lnTo>
                  <a:pt x="43895" y="11901"/>
                </a:lnTo>
                <a:lnTo>
                  <a:pt x="50855" y="10474"/>
                </a:lnTo>
                <a:lnTo>
                  <a:pt x="58033" y="8253"/>
                </a:lnTo>
                <a:lnTo>
                  <a:pt x="65358" y="5502"/>
                </a:lnTo>
                <a:lnTo>
                  <a:pt x="72783" y="3668"/>
                </a:lnTo>
                <a:lnTo>
                  <a:pt x="80272" y="2446"/>
                </a:lnTo>
                <a:lnTo>
                  <a:pt x="87805" y="1631"/>
                </a:lnTo>
                <a:lnTo>
                  <a:pt x="94097" y="1087"/>
                </a:lnTo>
                <a:lnTo>
                  <a:pt x="99562" y="725"/>
                </a:lnTo>
                <a:lnTo>
                  <a:pt x="109020" y="323"/>
                </a:lnTo>
                <a:lnTo>
                  <a:pt x="121484" y="96"/>
                </a:lnTo>
                <a:lnTo>
                  <a:pt x="1600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37"/>
          <p:cNvSpPr/>
          <p:nvPr/>
        </p:nvSpPr>
        <p:spPr>
          <a:xfrm>
            <a:off x="8115300" y="2205989"/>
            <a:ext cx="148591" cy="68581"/>
          </a:xfrm>
          <a:custGeom>
            <a:avLst/>
            <a:gdLst/>
            <a:ahLst/>
            <a:cxnLst/>
            <a:rect l="0" t="0" r="0" b="0"/>
            <a:pathLst>
              <a:path w="148591" h="68581">
                <a:moveTo>
                  <a:pt x="0" y="68580"/>
                </a:moveTo>
                <a:lnTo>
                  <a:pt x="15908" y="68580"/>
                </a:lnTo>
                <a:lnTo>
                  <a:pt x="18226" y="67310"/>
                </a:lnTo>
                <a:lnTo>
                  <a:pt x="19770" y="65194"/>
                </a:lnTo>
                <a:lnTo>
                  <a:pt x="20800" y="62513"/>
                </a:lnTo>
                <a:lnTo>
                  <a:pt x="24027" y="59455"/>
                </a:lnTo>
                <a:lnTo>
                  <a:pt x="28717" y="56147"/>
                </a:lnTo>
                <a:lnTo>
                  <a:pt x="34385" y="52672"/>
                </a:lnTo>
                <a:lnTo>
                  <a:pt x="40703" y="50354"/>
                </a:lnTo>
                <a:lnTo>
                  <a:pt x="47455" y="48810"/>
                </a:lnTo>
                <a:lnTo>
                  <a:pt x="54496" y="47780"/>
                </a:lnTo>
                <a:lnTo>
                  <a:pt x="60461" y="45823"/>
                </a:lnTo>
                <a:lnTo>
                  <a:pt x="65707" y="43249"/>
                </a:lnTo>
                <a:lnTo>
                  <a:pt x="70475" y="40263"/>
                </a:lnTo>
                <a:lnTo>
                  <a:pt x="74923" y="37002"/>
                </a:lnTo>
                <a:lnTo>
                  <a:pt x="79158" y="33558"/>
                </a:lnTo>
                <a:lnTo>
                  <a:pt x="83252" y="29992"/>
                </a:lnTo>
                <a:lnTo>
                  <a:pt x="88521" y="27615"/>
                </a:lnTo>
                <a:lnTo>
                  <a:pt x="94574" y="26030"/>
                </a:lnTo>
                <a:lnTo>
                  <a:pt x="101149" y="24974"/>
                </a:lnTo>
                <a:lnTo>
                  <a:pt x="106802" y="22999"/>
                </a:lnTo>
                <a:lnTo>
                  <a:pt x="111842" y="20413"/>
                </a:lnTo>
                <a:lnTo>
                  <a:pt x="116471" y="17419"/>
                </a:lnTo>
                <a:lnTo>
                  <a:pt x="120827" y="15423"/>
                </a:lnTo>
                <a:lnTo>
                  <a:pt x="125001" y="14092"/>
                </a:lnTo>
                <a:lnTo>
                  <a:pt x="129054" y="13205"/>
                </a:lnTo>
                <a:lnTo>
                  <a:pt x="133026" y="11343"/>
                </a:lnTo>
                <a:lnTo>
                  <a:pt x="136944" y="8832"/>
                </a:lnTo>
                <a:lnTo>
                  <a:pt x="1485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38"/>
          <p:cNvSpPr/>
          <p:nvPr/>
        </p:nvSpPr>
        <p:spPr>
          <a:xfrm>
            <a:off x="8371605" y="2045969"/>
            <a:ext cx="16426" cy="354332"/>
          </a:xfrm>
          <a:custGeom>
            <a:avLst/>
            <a:gdLst/>
            <a:ahLst/>
            <a:cxnLst/>
            <a:rect l="0" t="0" r="0" b="0"/>
            <a:pathLst>
              <a:path w="16426" h="354332">
                <a:moveTo>
                  <a:pt x="6585" y="0"/>
                </a:moveTo>
                <a:lnTo>
                  <a:pt x="517" y="6068"/>
                </a:lnTo>
                <a:lnTo>
                  <a:pt x="0" y="9126"/>
                </a:lnTo>
                <a:lnTo>
                  <a:pt x="925" y="12434"/>
                </a:lnTo>
                <a:lnTo>
                  <a:pt x="2811" y="15909"/>
                </a:lnTo>
                <a:lnTo>
                  <a:pt x="4069" y="20767"/>
                </a:lnTo>
                <a:lnTo>
                  <a:pt x="4907" y="26544"/>
                </a:lnTo>
                <a:lnTo>
                  <a:pt x="5467" y="32937"/>
                </a:lnTo>
                <a:lnTo>
                  <a:pt x="5839" y="39738"/>
                </a:lnTo>
                <a:lnTo>
                  <a:pt x="6253" y="54068"/>
                </a:lnTo>
                <a:lnTo>
                  <a:pt x="6519" y="76109"/>
                </a:lnTo>
                <a:lnTo>
                  <a:pt x="6576" y="110980"/>
                </a:lnTo>
                <a:lnTo>
                  <a:pt x="7848" y="119707"/>
                </a:lnTo>
                <a:lnTo>
                  <a:pt x="9967" y="129335"/>
                </a:lnTo>
                <a:lnTo>
                  <a:pt x="12649" y="139563"/>
                </a:lnTo>
                <a:lnTo>
                  <a:pt x="14438" y="148922"/>
                </a:lnTo>
                <a:lnTo>
                  <a:pt x="15630" y="157702"/>
                </a:lnTo>
                <a:lnTo>
                  <a:pt x="16425" y="166095"/>
                </a:lnTo>
                <a:lnTo>
                  <a:pt x="15685" y="174230"/>
                </a:lnTo>
                <a:lnTo>
                  <a:pt x="13921" y="182194"/>
                </a:lnTo>
                <a:lnTo>
                  <a:pt x="11476" y="190042"/>
                </a:lnTo>
                <a:lnTo>
                  <a:pt x="9845" y="197815"/>
                </a:lnTo>
                <a:lnTo>
                  <a:pt x="8758" y="205537"/>
                </a:lnTo>
                <a:lnTo>
                  <a:pt x="8034" y="213225"/>
                </a:lnTo>
                <a:lnTo>
                  <a:pt x="7550" y="220890"/>
                </a:lnTo>
                <a:lnTo>
                  <a:pt x="7014" y="236180"/>
                </a:lnTo>
                <a:lnTo>
                  <a:pt x="6669" y="266692"/>
                </a:lnTo>
                <a:lnTo>
                  <a:pt x="6585" y="3543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39"/>
          <p:cNvSpPr/>
          <p:nvPr/>
        </p:nvSpPr>
        <p:spPr>
          <a:xfrm>
            <a:off x="8460023" y="1974819"/>
            <a:ext cx="169628" cy="360892"/>
          </a:xfrm>
          <a:custGeom>
            <a:avLst/>
            <a:gdLst/>
            <a:ahLst/>
            <a:cxnLst/>
            <a:rect l="0" t="0" r="0" b="0"/>
            <a:pathLst>
              <a:path w="169628" h="360892">
                <a:moveTo>
                  <a:pt x="101046" y="25431"/>
                </a:moveTo>
                <a:lnTo>
                  <a:pt x="101046" y="3454"/>
                </a:lnTo>
                <a:lnTo>
                  <a:pt x="99777" y="619"/>
                </a:lnTo>
                <a:lnTo>
                  <a:pt x="97660" y="0"/>
                </a:lnTo>
                <a:lnTo>
                  <a:pt x="94979" y="857"/>
                </a:lnTo>
                <a:lnTo>
                  <a:pt x="91921" y="1428"/>
                </a:lnTo>
                <a:lnTo>
                  <a:pt x="88613" y="1809"/>
                </a:lnTo>
                <a:lnTo>
                  <a:pt x="85138" y="2063"/>
                </a:lnTo>
                <a:lnTo>
                  <a:pt x="77741" y="7312"/>
                </a:lnTo>
                <a:lnTo>
                  <a:pt x="67729" y="15892"/>
                </a:lnTo>
                <a:lnTo>
                  <a:pt x="55975" y="26691"/>
                </a:lnTo>
                <a:lnTo>
                  <a:pt x="46869" y="36431"/>
                </a:lnTo>
                <a:lnTo>
                  <a:pt x="39527" y="45464"/>
                </a:lnTo>
                <a:lnTo>
                  <a:pt x="33364" y="54026"/>
                </a:lnTo>
                <a:lnTo>
                  <a:pt x="27985" y="62274"/>
                </a:lnTo>
                <a:lnTo>
                  <a:pt x="23128" y="70313"/>
                </a:lnTo>
                <a:lnTo>
                  <a:pt x="18621" y="78212"/>
                </a:lnTo>
                <a:lnTo>
                  <a:pt x="15617" y="84748"/>
                </a:lnTo>
                <a:lnTo>
                  <a:pt x="12278" y="95397"/>
                </a:lnTo>
                <a:lnTo>
                  <a:pt x="7407" y="104363"/>
                </a:lnTo>
                <a:lnTo>
                  <a:pt x="4330" y="108533"/>
                </a:lnTo>
                <a:lnTo>
                  <a:pt x="912" y="116551"/>
                </a:lnTo>
                <a:lnTo>
                  <a:pt x="0" y="120468"/>
                </a:lnTo>
                <a:lnTo>
                  <a:pt x="662" y="124349"/>
                </a:lnTo>
                <a:lnTo>
                  <a:pt x="4785" y="132047"/>
                </a:lnTo>
                <a:lnTo>
                  <a:pt x="7662" y="135878"/>
                </a:lnTo>
                <a:lnTo>
                  <a:pt x="10850" y="139703"/>
                </a:lnTo>
                <a:lnTo>
                  <a:pt x="14245" y="143522"/>
                </a:lnTo>
                <a:lnTo>
                  <a:pt x="16509" y="147338"/>
                </a:lnTo>
                <a:lnTo>
                  <a:pt x="19024" y="154965"/>
                </a:lnTo>
                <a:lnTo>
                  <a:pt x="22235" y="157507"/>
                </a:lnTo>
                <a:lnTo>
                  <a:pt x="26915" y="159201"/>
                </a:lnTo>
                <a:lnTo>
                  <a:pt x="32576" y="160331"/>
                </a:lnTo>
                <a:lnTo>
                  <a:pt x="37620" y="162354"/>
                </a:lnTo>
                <a:lnTo>
                  <a:pt x="42252" y="164973"/>
                </a:lnTo>
                <a:lnTo>
                  <a:pt x="46610" y="167989"/>
                </a:lnTo>
                <a:lnTo>
                  <a:pt x="50786" y="171269"/>
                </a:lnTo>
                <a:lnTo>
                  <a:pt x="54840" y="174726"/>
                </a:lnTo>
                <a:lnTo>
                  <a:pt x="58812" y="178301"/>
                </a:lnTo>
                <a:lnTo>
                  <a:pt x="64000" y="181954"/>
                </a:lnTo>
                <a:lnTo>
                  <a:pt x="69999" y="185660"/>
                </a:lnTo>
                <a:lnTo>
                  <a:pt x="76538" y="189400"/>
                </a:lnTo>
                <a:lnTo>
                  <a:pt x="82167" y="193163"/>
                </a:lnTo>
                <a:lnTo>
                  <a:pt x="87190" y="196942"/>
                </a:lnTo>
                <a:lnTo>
                  <a:pt x="91809" y="200732"/>
                </a:lnTo>
                <a:lnTo>
                  <a:pt x="96158" y="204528"/>
                </a:lnTo>
                <a:lnTo>
                  <a:pt x="100328" y="208329"/>
                </a:lnTo>
                <a:lnTo>
                  <a:pt x="104378" y="212133"/>
                </a:lnTo>
                <a:lnTo>
                  <a:pt x="108347" y="217209"/>
                </a:lnTo>
                <a:lnTo>
                  <a:pt x="112263" y="223133"/>
                </a:lnTo>
                <a:lnTo>
                  <a:pt x="116144" y="229622"/>
                </a:lnTo>
                <a:lnTo>
                  <a:pt x="120002" y="235218"/>
                </a:lnTo>
                <a:lnTo>
                  <a:pt x="123843" y="240219"/>
                </a:lnTo>
                <a:lnTo>
                  <a:pt x="127674" y="244823"/>
                </a:lnTo>
                <a:lnTo>
                  <a:pt x="130228" y="250432"/>
                </a:lnTo>
                <a:lnTo>
                  <a:pt x="131931" y="256711"/>
                </a:lnTo>
                <a:lnTo>
                  <a:pt x="133066" y="263438"/>
                </a:lnTo>
                <a:lnTo>
                  <a:pt x="134328" y="274298"/>
                </a:lnTo>
                <a:lnTo>
                  <a:pt x="134888" y="284628"/>
                </a:lnTo>
                <a:lnTo>
                  <a:pt x="135204" y="303454"/>
                </a:lnTo>
                <a:lnTo>
                  <a:pt x="135319" y="325905"/>
                </a:lnTo>
                <a:lnTo>
                  <a:pt x="134055" y="331157"/>
                </a:lnTo>
                <a:lnTo>
                  <a:pt x="131943" y="337198"/>
                </a:lnTo>
                <a:lnTo>
                  <a:pt x="129264" y="343765"/>
                </a:lnTo>
                <a:lnTo>
                  <a:pt x="126208" y="349414"/>
                </a:lnTo>
                <a:lnTo>
                  <a:pt x="122901" y="354449"/>
                </a:lnTo>
                <a:lnTo>
                  <a:pt x="119426" y="359076"/>
                </a:lnTo>
                <a:lnTo>
                  <a:pt x="114569" y="360891"/>
                </a:lnTo>
                <a:lnTo>
                  <a:pt x="108791" y="360831"/>
                </a:lnTo>
                <a:lnTo>
                  <a:pt x="102400" y="359521"/>
                </a:lnTo>
                <a:lnTo>
                  <a:pt x="96869" y="357377"/>
                </a:lnTo>
                <a:lnTo>
                  <a:pt x="91912" y="354678"/>
                </a:lnTo>
                <a:lnTo>
                  <a:pt x="87336" y="351609"/>
                </a:lnTo>
                <a:lnTo>
                  <a:pt x="83017" y="348293"/>
                </a:lnTo>
                <a:lnTo>
                  <a:pt x="78867" y="344812"/>
                </a:lnTo>
                <a:lnTo>
                  <a:pt x="74830" y="341221"/>
                </a:lnTo>
                <a:lnTo>
                  <a:pt x="70869" y="336288"/>
                </a:lnTo>
                <a:lnTo>
                  <a:pt x="66958" y="330459"/>
                </a:lnTo>
                <a:lnTo>
                  <a:pt x="63080" y="324033"/>
                </a:lnTo>
                <a:lnTo>
                  <a:pt x="58773" y="313506"/>
                </a:lnTo>
                <a:lnTo>
                  <a:pt x="56858" y="303324"/>
                </a:lnTo>
                <a:lnTo>
                  <a:pt x="56347" y="297053"/>
                </a:lnTo>
                <a:lnTo>
                  <a:pt x="56007" y="290332"/>
                </a:lnTo>
                <a:lnTo>
                  <a:pt x="57050" y="280772"/>
                </a:lnTo>
                <a:lnTo>
                  <a:pt x="59015" y="269318"/>
                </a:lnTo>
                <a:lnTo>
                  <a:pt x="61596" y="256602"/>
                </a:lnTo>
                <a:lnTo>
                  <a:pt x="65856" y="239235"/>
                </a:lnTo>
                <a:lnTo>
                  <a:pt x="77363" y="196231"/>
                </a:lnTo>
                <a:lnTo>
                  <a:pt x="82718" y="178668"/>
                </a:lnTo>
                <a:lnTo>
                  <a:pt x="87557" y="164419"/>
                </a:lnTo>
                <a:lnTo>
                  <a:pt x="92053" y="152379"/>
                </a:lnTo>
                <a:lnTo>
                  <a:pt x="96322" y="141813"/>
                </a:lnTo>
                <a:lnTo>
                  <a:pt x="100437" y="132229"/>
                </a:lnTo>
                <a:lnTo>
                  <a:pt x="104449" y="123299"/>
                </a:lnTo>
                <a:lnTo>
                  <a:pt x="108395" y="113536"/>
                </a:lnTo>
                <a:lnTo>
                  <a:pt x="116166" y="92529"/>
                </a:lnTo>
                <a:lnTo>
                  <a:pt x="121286" y="82863"/>
                </a:lnTo>
                <a:lnTo>
                  <a:pt x="127240" y="73879"/>
                </a:lnTo>
                <a:lnTo>
                  <a:pt x="133749" y="65349"/>
                </a:lnTo>
                <a:lnTo>
                  <a:pt x="140628" y="55853"/>
                </a:lnTo>
                <a:lnTo>
                  <a:pt x="169627" y="140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40"/>
          <p:cNvSpPr/>
          <p:nvPr/>
        </p:nvSpPr>
        <p:spPr>
          <a:xfrm>
            <a:off x="8675369" y="1988819"/>
            <a:ext cx="158016" cy="365060"/>
          </a:xfrm>
          <a:custGeom>
            <a:avLst/>
            <a:gdLst/>
            <a:ahLst/>
            <a:cxnLst/>
            <a:rect l="0" t="0" r="0" b="0"/>
            <a:pathLst>
              <a:path w="158016" h="365060">
                <a:moveTo>
                  <a:pt x="45721" y="22860"/>
                </a:moveTo>
                <a:lnTo>
                  <a:pt x="45721" y="50905"/>
                </a:lnTo>
                <a:lnTo>
                  <a:pt x="44451" y="58067"/>
                </a:lnTo>
                <a:lnTo>
                  <a:pt x="39653" y="69411"/>
                </a:lnTo>
                <a:lnTo>
                  <a:pt x="37865" y="75484"/>
                </a:lnTo>
                <a:lnTo>
                  <a:pt x="36673" y="82073"/>
                </a:lnTo>
                <a:lnTo>
                  <a:pt x="35879" y="89006"/>
                </a:lnTo>
                <a:lnTo>
                  <a:pt x="35349" y="96167"/>
                </a:lnTo>
                <a:lnTo>
                  <a:pt x="34997" y="103482"/>
                </a:lnTo>
                <a:lnTo>
                  <a:pt x="34762" y="110898"/>
                </a:lnTo>
                <a:lnTo>
                  <a:pt x="33335" y="117112"/>
                </a:lnTo>
                <a:lnTo>
                  <a:pt x="31113" y="122525"/>
                </a:lnTo>
                <a:lnTo>
                  <a:pt x="28362" y="127403"/>
                </a:lnTo>
                <a:lnTo>
                  <a:pt x="26529" y="133196"/>
                </a:lnTo>
                <a:lnTo>
                  <a:pt x="25306" y="139597"/>
                </a:lnTo>
                <a:lnTo>
                  <a:pt x="24491" y="146405"/>
                </a:lnTo>
                <a:lnTo>
                  <a:pt x="23948" y="158564"/>
                </a:lnTo>
                <a:lnTo>
                  <a:pt x="23182" y="209542"/>
                </a:lnTo>
                <a:lnTo>
                  <a:pt x="22903" y="276922"/>
                </a:lnTo>
                <a:lnTo>
                  <a:pt x="24158" y="287485"/>
                </a:lnTo>
                <a:lnTo>
                  <a:pt x="26266" y="298337"/>
                </a:lnTo>
                <a:lnTo>
                  <a:pt x="28941" y="309381"/>
                </a:lnTo>
                <a:lnTo>
                  <a:pt x="30724" y="318014"/>
                </a:lnTo>
                <a:lnTo>
                  <a:pt x="31913" y="325040"/>
                </a:lnTo>
                <a:lnTo>
                  <a:pt x="32705" y="330993"/>
                </a:lnTo>
                <a:lnTo>
                  <a:pt x="34504" y="336232"/>
                </a:lnTo>
                <a:lnTo>
                  <a:pt x="36973" y="340995"/>
                </a:lnTo>
                <a:lnTo>
                  <a:pt x="39888" y="345440"/>
                </a:lnTo>
                <a:lnTo>
                  <a:pt x="43102" y="349674"/>
                </a:lnTo>
                <a:lnTo>
                  <a:pt x="46515" y="353766"/>
                </a:lnTo>
                <a:lnTo>
                  <a:pt x="55050" y="363391"/>
                </a:lnTo>
                <a:lnTo>
                  <a:pt x="57020" y="364181"/>
                </a:lnTo>
                <a:lnTo>
                  <a:pt x="59604" y="364708"/>
                </a:lnTo>
                <a:lnTo>
                  <a:pt x="62596" y="365059"/>
                </a:lnTo>
                <a:lnTo>
                  <a:pt x="65861" y="364023"/>
                </a:lnTo>
                <a:lnTo>
                  <a:pt x="69308" y="362062"/>
                </a:lnTo>
                <a:lnTo>
                  <a:pt x="77896" y="355858"/>
                </a:lnTo>
                <a:lnTo>
                  <a:pt x="82458" y="348236"/>
                </a:lnTo>
                <a:lnTo>
                  <a:pt x="85452" y="342647"/>
                </a:lnTo>
                <a:lnTo>
                  <a:pt x="91258" y="328762"/>
                </a:lnTo>
                <a:lnTo>
                  <a:pt x="107870" y="286240"/>
                </a:lnTo>
                <a:lnTo>
                  <a:pt x="116364" y="265757"/>
                </a:lnTo>
                <a:lnTo>
                  <a:pt x="124565" y="247021"/>
                </a:lnTo>
                <a:lnTo>
                  <a:pt x="132574" y="229451"/>
                </a:lnTo>
                <a:lnTo>
                  <a:pt x="137913" y="215198"/>
                </a:lnTo>
                <a:lnTo>
                  <a:pt x="141472" y="203155"/>
                </a:lnTo>
                <a:lnTo>
                  <a:pt x="146697" y="180461"/>
                </a:lnTo>
                <a:lnTo>
                  <a:pt x="153252" y="153442"/>
                </a:lnTo>
                <a:lnTo>
                  <a:pt x="155508" y="141665"/>
                </a:lnTo>
                <a:lnTo>
                  <a:pt x="157012" y="131274"/>
                </a:lnTo>
                <a:lnTo>
                  <a:pt x="158015" y="121806"/>
                </a:lnTo>
                <a:lnTo>
                  <a:pt x="157413" y="112954"/>
                </a:lnTo>
                <a:lnTo>
                  <a:pt x="155743" y="104513"/>
                </a:lnTo>
                <a:lnTo>
                  <a:pt x="153358" y="96345"/>
                </a:lnTo>
                <a:lnTo>
                  <a:pt x="150499" y="89630"/>
                </a:lnTo>
                <a:lnTo>
                  <a:pt x="147323" y="83884"/>
                </a:lnTo>
                <a:lnTo>
                  <a:pt x="143936" y="78783"/>
                </a:lnTo>
                <a:lnTo>
                  <a:pt x="140407" y="74112"/>
                </a:lnTo>
                <a:lnTo>
                  <a:pt x="136785" y="69728"/>
                </a:lnTo>
                <a:lnTo>
                  <a:pt x="133100" y="65536"/>
                </a:lnTo>
                <a:lnTo>
                  <a:pt x="129374" y="60201"/>
                </a:lnTo>
                <a:lnTo>
                  <a:pt x="125620" y="54104"/>
                </a:lnTo>
                <a:lnTo>
                  <a:pt x="121847" y="47499"/>
                </a:lnTo>
                <a:lnTo>
                  <a:pt x="116791" y="43096"/>
                </a:lnTo>
                <a:lnTo>
                  <a:pt x="110881" y="40161"/>
                </a:lnTo>
                <a:lnTo>
                  <a:pt x="104401" y="38204"/>
                </a:lnTo>
                <a:lnTo>
                  <a:pt x="97541" y="34360"/>
                </a:lnTo>
                <a:lnTo>
                  <a:pt x="90427" y="29257"/>
                </a:lnTo>
                <a:lnTo>
                  <a:pt x="83145" y="23315"/>
                </a:lnTo>
                <a:lnTo>
                  <a:pt x="75750" y="19353"/>
                </a:lnTo>
                <a:lnTo>
                  <a:pt x="68281" y="16712"/>
                </a:lnTo>
                <a:lnTo>
                  <a:pt x="60761" y="14952"/>
                </a:lnTo>
                <a:lnTo>
                  <a:pt x="54477" y="12508"/>
                </a:lnTo>
                <a:lnTo>
                  <a:pt x="49018" y="9609"/>
                </a:lnTo>
                <a:lnTo>
                  <a:pt x="44109" y="6406"/>
                </a:lnTo>
                <a:lnTo>
                  <a:pt x="39566" y="4271"/>
                </a:lnTo>
                <a:lnTo>
                  <a:pt x="35268" y="2847"/>
                </a:lnTo>
                <a:lnTo>
                  <a:pt x="31132" y="1898"/>
                </a:lnTo>
                <a:lnTo>
                  <a:pt x="27105" y="1266"/>
                </a:lnTo>
                <a:lnTo>
                  <a:pt x="23150" y="844"/>
                </a:lnTo>
                <a:lnTo>
                  <a:pt x="19244" y="563"/>
                </a:lnTo>
                <a:lnTo>
                  <a:pt x="15369" y="37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41"/>
          <p:cNvSpPr/>
          <p:nvPr/>
        </p:nvSpPr>
        <p:spPr>
          <a:xfrm>
            <a:off x="8858766" y="1828800"/>
            <a:ext cx="100056" cy="148422"/>
          </a:xfrm>
          <a:custGeom>
            <a:avLst/>
            <a:gdLst/>
            <a:ahLst/>
            <a:cxnLst/>
            <a:rect l="0" t="0" r="0" b="0"/>
            <a:pathLst>
              <a:path w="100056" h="148422">
                <a:moveTo>
                  <a:pt x="33774" y="0"/>
                </a:moveTo>
                <a:lnTo>
                  <a:pt x="27706" y="12135"/>
                </a:lnTo>
                <a:lnTo>
                  <a:pt x="25918" y="18250"/>
                </a:lnTo>
                <a:lnTo>
                  <a:pt x="24726" y="24866"/>
                </a:lnTo>
                <a:lnTo>
                  <a:pt x="23932" y="31817"/>
                </a:lnTo>
                <a:lnTo>
                  <a:pt x="22133" y="38991"/>
                </a:lnTo>
                <a:lnTo>
                  <a:pt x="19663" y="46314"/>
                </a:lnTo>
                <a:lnTo>
                  <a:pt x="16746" y="53736"/>
                </a:lnTo>
                <a:lnTo>
                  <a:pt x="14802" y="59954"/>
                </a:lnTo>
                <a:lnTo>
                  <a:pt x="13506" y="65369"/>
                </a:lnTo>
                <a:lnTo>
                  <a:pt x="12642" y="70249"/>
                </a:lnTo>
                <a:lnTo>
                  <a:pt x="8295" y="89218"/>
                </a:lnTo>
                <a:lnTo>
                  <a:pt x="5358" y="101388"/>
                </a:lnTo>
                <a:lnTo>
                  <a:pt x="3400" y="110772"/>
                </a:lnTo>
                <a:lnTo>
                  <a:pt x="2095" y="118298"/>
                </a:lnTo>
                <a:lnTo>
                  <a:pt x="0" y="133434"/>
                </a:lnTo>
                <a:lnTo>
                  <a:pt x="1097" y="135946"/>
                </a:lnTo>
                <a:lnTo>
                  <a:pt x="3100" y="138890"/>
                </a:lnTo>
                <a:lnTo>
                  <a:pt x="9370" y="146673"/>
                </a:lnTo>
                <a:lnTo>
                  <a:pt x="11154" y="147312"/>
                </a:lnTo>
                <a:lnTo>
                  <a:pt x="13614" y="147738"/>
                </a:lnTo>
                <a:lnTo>
                  <a:pt x="16524" y="148022"/>
                </a:lnTo>
                <a:lnTo>
                  <a:pt x="19733" y="148211"/>
                </a:lnTo>
                <a:lnTo>
                  <a:pt x="26686" y="148421"/>
                </a:lnTo>
                <a:lnTo>
                  <a:pt x="30319" y="147207"/>
                </a:lnTo>
                <a:lnTo>
                  <a:pt x="34011" y="145128"/>
                </a:lnTo>
                <a:lnTo>
                  <a:pt x="37742" y="142472"/>
                </a:lnTo>
                <a:lnTo>
                  <a:pt x="42768" y="138161"/>
                </a:lnTo>
                <a:lnTo>
                  <a:pt x="48660" y="132747"/>
                </a:lnTo>
                <a:lnTo>
                  <a:pt x="65701" y="116379"/>
                </a:lnTo>
                <a:lnTo>
                  <a:pt x="70299" y="111876"/>
                </a:lnTo>
                <a:lnTo>
                  <a:pt x="74634" y="106334"/>
                </a:lnTo>
                <a:lnTo>
                  <a:pt x="78793" y="100099"/>
                </a:lnTo>
                <a:lnTo>
                  <a:pt x="82837" y="93402"/>
                </a:lnTo>
                <a:lnTo>
                  <a:pt x="86802" y="86398"/>
                </a:lnTo>
                <a:lnTo>
                  <a:pt x="94596" y="71842"/>
                </a:lnTo>
                <a:lnTo>
                  <a:pt x="97181" y="65675"/>
                </a:lnTo>
                <a:lnTo>
                  <a:pt x="98905" y="60293"/>
                </a:lnTo>
                <a:lnTo>
                  <a:pt x="100055" y="55435"/>
                </a:lnTo>
                <a:lnTo>
                  <a:pt x="99551" y="50927"/>
                </a:lnTo>
                <a:lnTo>
                  <a:pt x="97945" y="46651"/>
                </a:lnTo>
                <a:lnTo>
                  <a:pt x="92310" y="36731"/>
                </a:lnTo>
                <a:lnTo>
                  <a:pt x="90578" y="35917"/>
                </a:lnTo>
                <a:lnTo>
                  <a:pt x="88153" y="35375"/>
                </a:lnTo>
                <a:lnTo>
                  <a:pt x="85267" y="35013"/>
                </a:lnTo>
                <a:lnTo>
                  <a:pt x="82072" y="34772"/>
                </a:lnTo>
                <a:lnTo>
                  <a:pt x="78673" y="34611"/>
                </a:lnTo>
                <a:lnTo>
                  <a:pt x="68063" y="342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42"/>
          <p:cNvSpPr/>
          <p:nvPr/>
        </p:nvSpPr>
        <p:spPr>
          <a:xfrm>
            <a:off x="8926829" y="1863089"/>
            <a:ext cx="3388" cy="1"/>
          </a:xfrm>
          <a:custGeom>
            <a:avLst/>
            <a:gdLst/>
            <a:ahLst/>
            <a:cxnLst/>
            <a:rect l="0" t="0" r="0" b="0"/>
            <a:pathLst>
              <a:path w="3388" h="1">
                <a:moveTo>
                  <a:pt x="0" y="0"/>
                </a:moveTo>
                <a:lnTo>
                  <a:pt x="3387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about chords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22438"/>
            <a:ext cx="4114800" cy="4525962"/>
          </a:xfrm>
        </p:spPr>
        <p:txBody>
          <a:bodyPr/>
          <a:lstStyle/>
          <a:p>
            <a:r>
              <a:rPr lang="en-US" b="1" dirty="0"/>
              <a:t>Theorem: </a:t>
            </a:r>
            <a:r>
              <a:rPr lang="en-US" dirty="0"/>
              <a:t>The measure of an angle formed by two chords that intersect inside a circle is equal to half the sum of the measures of the intercepted arcs.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828800"/>
            <a:ext cx="4276725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SMARTPenAnnotation257"/>
          <p:cNvSpPr/>
          <p:nvPr/>
        </p:nvSpPr>
        <p:spPr>
          <a:xfrm>
            <a:off x="4960620" y="3566497"/>
            <a:ext cx="228601" cy="319602"/>
          </a:xfrm>
          <a:custGeom>
            <a:avLst/>
            <a:gdLst/>
            <a:ahLst/>
            <a:cxnLst/>
            <a:rect l="0" t="0" r="0" b="0"/>
            <a:pathLst>
              <a:path w="228601" h="319602">
                <a:moveTo>
                  <a:pt x="0" y="68242"/>
                </a:moveTo>
                <a:lnTo>
                  <a:pt x="6067" y="62175"/>
                </a:lnTo>
                <a:lnTo>
                  <a:pt x="7855" y="59117"/>
                </a:lnTo>
                <a:lnTo>
                  <a:pt x="9840" y="52334"/>
                </a:lnTo>
                <a:lnTo>
                  <a:pt x="14110" y="45085"/>
                </a:lnTo>
                <a:lnTo>
                  <a:pt x="17026" y="41374"/>
                </a:lnTo>
                <a:lnTo>
                  <a:pt x="21511" y="37630"/>
                </a:lnTo>
                <a:lnTo>
                  <a:pt x="27041" y="33865"/>
                </a:lnTo>
                <a:lnTo>
                  <a:pt x="33267" y="30084"/>
                </a:lnTo>
                <a:lnTo>
                  <a:pt x="60233" y="12627"/>
                </a:lnTo>
                <a:lnTo>
                  <a:pt x="68095" y="8306"/>
                </a:lnTo>
                <a:lnTo>
                  <a:pt x="74607" y="5424"/>
                </a:lnTo>
                <a:lnTo>
                  <a:pt x="80218" y="3504"/>
                </a:lnTo>
                <a:lnTo>
                  <a:pt x="87768" y="2223"/>
                </a:lnTo>
                <a:lnTo>
                  <a:pt x="96612" y="1370"/>
                </a:lnTo>
                <a:lnTo>
                  <a:pt x="106318" y="801"/>
                </a:lnTo>
                <a:lnTo>
                  <a:pt x="123875" y="168"/>
                </a:lnTo>
                <a:lnTo>
                  <a:pt x="132114" y="0"/>
                </a:lnTo>
                <a:lnTo>
                  <a:pt x="138875" y="2427"/>
                </a:lnTo>
                <a:lnTo>
                  <a:pt x="144654" y="6586"/>
                </a:lnTo>
                <a:lnTo>
                  <a:pt x="167122" y="29549"/>
                </a:lnTo>
                <a:lnTo>
                  <a:pt x="175029" y="37499"/>
                </a:lnTo>
                <a:lnTo>
                  <a:pt x="177646" y="42667"/>
                </a:lnTo>
                <a:lnTo>
                  <a:pt x="179391" y="48652"/>
                </a:lnTo>
                <a:lnTo>
                  <a:pt x="180554" y="55182"/>
                </a:lnTo>
                <a:lnTo>
                  <a:pt x="181329" y="60806"/>
                </a:lnTo>
                <a:lnTo>
                  <a:pt x="182190" y="70441"/>
                </a:lnTo>
                <a:lnTo>
                  <a:pt x="182573" y="95889"/>
                </a:lnTo>
                <a:lnTo>
                  <a:pt x="182675" y="113344"/>
                </a:lnTo>
                <a:lnTo>
                  <a:pt x="181473" y="126250"/>
                </a:lnTo>
                <a:lnTo>
                  <a:pt x="179402" y="136124"/>
                </a:lnTo>
                <a:lnTo>
                  <a:pt x="176752" y="143977"/>
                </a:lnTo>
                <a:lnTo>
                  <a:pt x="173714" y="154292"/>
                </a:lnTo>
                <a:lnTo>
                  <a:pt x="166953" y="179300"/>
                </a:lnTo>
                <a:lnTo>
                  <a:pt x="164641" y="189271"/>
                </a:lnTo>
                <a:lnTo>
                  <a:pt x="163101" y="197188"/>
                </a:lnTo>
                <a:lnTo>
                  <a:pt x="162074" y="203736"/>
                </a:lnTo>
                <a:lnTo>
                  <a:pt x="160119" y="210642"/>
                </a:lnTo>
                <a:lnTo>
                  <a:pt x="157546" y="217785"/>
                </a:lnTo>
                <a:lnTo>
                  <a:pt x="154561" y="225087"/>
                </a:lnTo>
                <a:lnTo>
                  <a:pt x="151300" y="231226"/>
                </a:lnTo>
                <a:lnTo>
                  <a:pt x="147856" y="236588"/>
                </a:lnTo>
                <a:lnTo>
                  <a:pt x="144291" y="241433"/>
                </a:lnTo>
                <a:lnTo>
                  <a:pt x="141914" y="247203"/>
                </a:lnTo>
                <a:lnTo>
                  <a:pt x="140329" y="253589"/>
                </a:lnTo>
                <a:lnTo>
                  <a:pt x="139272" y="260387"/>
                </a:lnTo>
                <a:lnTo>
                  <a:pt x="137298" y="266189"/>
                </a:lnTo>
                <a:lnTo>
                  <a:pt x="131718" y="276022"/>
                </a:lnTo>
                <a:lnTo>
                  <a:pt x="127182" y="280422"/>
                </a:lnTo>
                <a:lnTo>
                  <a:pt x="121618" y="284626"/>
                </a:lnTo>
                <a:lnTo>
                  <a:pt x="115368" y="288698"/>
                </a:lnTo>
                <a:lnTo>
                  <a:pt x="108662" y="293953"/>
                </a:lnTo>
                <a:lnTo>
                  <a:pt x="101651" y="299996"/>
                </a:lnTo>
                <a:lnTo>
                  <a:pt x="94437" y="306565"/>
                </a:lnTo>
                <a:lnTo>
                  <a:pt x="87088" y="310944"/>
                </a:lnTo>
                <a:lnTo>
                  <a:pt x="79649" y="313864"/>
                </a:lnTo>
                <a:lnTo>
                  <a:pt x="72149" y="315810"/>
                </a:lnTo>
                <a:lnTo>
                  <a:pt x="65879" y="317107"/>
                </a:lnTo>
                <a:lnTo>
                  <a:pt x="60429" y="317972"/>
                </a:lnTo>
                <a:lnTo>
                  <a:pt x="55526" y="318549"/>
                </a:lnTo>
                <a:lnTo>
                  <a:pt x="50987" y="318934"/>
                </a:lnTo>
                <a:lnTo>
                  <a:pt x="46691" y="319190"/>
                </a:lnTo>
                <a:lnTo>
                  <a:pt x="36739" y="319601"/>
                </a:lnTo>
                <a:lnTo>
                  <a:pt x="31991" y="316271"/>
                </a:lnTo>
                <a:lnTo>
                  <a:pt x="24664" y="309852"/>
                </a:lnTo>
                <a:lnTo>
                  <a:pt x="24062" y="308056"/>
                </a:lnTo>
                <a:lnTo>
                  <a:pt x="23216" y="299459"/>
                </a:lnTo>
                <a:lnTo>
                  <a:pt x="23018" y="292502"/>
                </a:lnTo>
                <a:lnTo>
                  <a:pt x="22907" y="281445"/>
                </a:lnTo>
                <a:lnTo>
                  <a:pt x="24161" y="277688"/>
                </a:lnTo>
                <a:lnTo>
                  <a:pt x="28941" y="270126"/>
                </a:lnTo>
                <a:lnTo>
                  <a:pt x="31994" y="265061"/>
                </a:lnTo>
                <a:lnTo>
                  <a:pt x="35299" y="259145"/>
                </a:lnTo>
                <a:lnTo>
                  <a:pt x="38772" y="252661"/>
                </a:lnTo>
                <a:lnTo>
                  <a:pt x="42358" y="247068"/>
                </a:lnTo>
                <a:lnTo>
                  <a:pt x="46019" y="242070"/>
                </a:lnTo>
                <a:lnTo>
                  <a:pt x="49729" y="237467"/>
                </a:lnTo>
                <a:lnTo>
                  <a:pt x="53473" y="233129"/>
                </a:lnTo>
                <a:lnTo>
                  <a:pt x="57238" y="228967"/>
                </a:lnTo>
                <a:lnTo>
                  <a:pt x="64809" y="220955"/>
                </a:lnTo>
                <a:lnTo>
                  <a:pt x="72407" y="213161"/>
                </a:lnTo>
                <a:lnTo>
                  <a:pt x="77481" y="210575"/>
                </a:lnTo>
                <a:lnTo>
                  <a:pt x="83404" y="208851"/>
                </a:lnTo>
                <a:lnTo>
                  <a:pt x="89893" y="207702"/>
                </a:lnTo>
                <a:lnTo>
                  <a:pt x="95488" y="205665"/>
                </a:lnTo>
                <a:lnTo>
                  <a:pt x="100489" y="203038"/>
                </a:lnTo>
                <a:lnTo>
                  <a:pt x="105092" y="200016"/>
                </a:lnTo>
                <a:lnTo>
                  <a:pt x="111971" y="198001"/>
                </a:lnTo>
                <a:lnTo>
                  <a:pt x="120367" y="196658"/>
                </a:lnTo>
                <a:lnTo>
                  <a:pt x="129775" y="195763"/>
                </a:lnTo>
                <a:lnTo>
                  <a:pt x="137316" y="196436"/>
                </a:lnTo>
                <a:lnTo>
                  <a:pt x="143614" y="198155"/>
                </a:lnTo>
                <a:lnTo>
                  <a:pt x="149082" y="200571"/>
                </a:lnTo>
                <a:lnTo>
                  <a:pt x="153998" y="202181"/>
                </a:lnTo>
                <a:lnTo>
                  <a:pt x="158545" y="203255"/>
                </a:lnTo>
                <a:lnTo>
                  <a:pt x="162847" y="203971"/>
                </a:lnTo>
                <a:lnTo>
                  <a:pt x="168254" y="205718"/>
                </a:lnTo>
                <a:lnTo>
                  <a:pt x="174399" y="208153"/>
                </a:lnTo>
                <a:lnTo>
                  <a:pt x="181036" y="211046"/>
                </a:lnTo>
                <a:lnTo>
                  <a:pt x="186731" y="214245"/>
                </a:lnTo>
                <a:lnTo>
                  <a:pt x="191797" y="217647"/>
                </a:lnTo>
                <a:lnTo>
                  <a:pt x="196444" y="221186"/>
                </a:lnTo>
                <a:lnTo>
                  <a:pt x="199543" y="224815"/>
                </a:lnTo>
                <a:lnTo>
                  <a:pt x="201609" y="228504"/>
                </a:lnTo>
                <a:lnTo>
                  <a:pt x="202985" y="232233"/>
                </a:lnTo>
                <a:lnTo>
                  <a:pt x="207902" y="239764"/>
                </a:lnTo>
                <a:lnTo>
                  <a:pt x="214321" y="247345"/>
                </a:lnTo>
                <a:lnTo>
                  <a:pt x="221407" y="254947"/>
                </a:lnTo>
                <a:lnTo>
                  <a:pt x="223804" y="258752"/>
                </a:lnTo>
                <a:lnTo>
                  <a:pt x="226468" y="266367"/>
                </a:lnTo>
                <a:lnTo>
                  <a:pt x="227652" y="273984"/>
                </a:lnTo>
                <a:lnTo>
                  <a:pt x="228319" y="282027"/>
                </a:lnTo>
                <a:lnTo>
                  <a:pt x="228600" y="2968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58"/>
          <p:cNvSpPr/>
          <p:nvPr/>
        </p:nvSpPr>
        <p:spPr>
          <a:xfrm>
            <a:off x="5257800" y="3680120"/>
            <a:ext cx="68768" cy="40984"/>
          </a:xfrm>
          <a:custGeom>
            <a:avLst/>
            <a:gdLst/>
            <a:ahLst/>
            <a:cxnLst/>
            <a:rect l="0" t="0" r="0" b="0"/>
            <a:pathLst>
              <a:path w="68768" h="40984">
                <a:moveTo>
                  <a:pt x="34290" y="23200"/>
                </a:moveTo>
                <a:lnTo>
                  <a:pt x="40357" y="35335"/>
                </a:lnTo>
                <a:lnTo>
                  <a:pt x="45954" y="36370"/>
                </a:lnTo>
                <a:lnTo>
                  <a:pt x="53496" y="34519"/>
                </a:lnTo>
                <a:lnTo>
                  <a:pt x="62334" y="30746"/>
                </a:lnTo>
                <a:lnTo>
                  <a:pt x="66956" y="25691"/>
                </a:lnTo>
                <a:lnTo>
                  <a:pt x="68767" y="19780"/>
                </a:lnTo>
                <a:lnTo>
                  <a:pt x="68705" y="13300"/>
                </a:lnTo>
                <a:lnTo>
                  <a:pt x="66123" y="10250"/>
                </a:lnTo>
                <a:lnTo>
                  <a:pt x="61862" y="9486"/>
                </a:lnTo>
                <a:lnTo>
                  <a:pt x="56481" y="10248"/>
                </a:lnTo>
                <a:lnTo>
                  <a:pt x="52894" y="15835"/>
                </a:lnTo>
                <a:lnTo>
                  <a:pt x="50503" y="24640"/>
                </a:lnTo>
                <a:lnTo>
                  <a:pt x="48908" y="35590"/>
                </a:lnTo>
                <a:lnTo>
                  <a:pt x="50385" y="40350"/>
                </a:lnTo>
                <a:lnTo>
                  <a:pt x="53910" y="40983"/>
                </a:lnTo>
                <a:lnTo>
                  <a:pt x="58800" y="38865"/>
                </a:lnTo>
                <a:lnTo>
                  <a:pt x="59520" y="31103"/>
                </a:lnTo>
                <a:lnTo>
                  <a:pt x="57460" y="19579"/>
                </a:lnTo>
                <a:lnTo>
                  <a:pt x="53546" y="5546"/>
                </a:lnTo>
                <a:lnTo>
                  <a:pt x="45857" y="0"/>
                </a:lnTo>
                <a:lnTo>
                  <a:pt x="35651" y="113"/>
                </a:lnTo>
                <a:lnTo>
                  <a:pt x="0" y="117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59"/>
          <p:cNvSpPr/>
          <p:nvPr/>
        </p:nvSpPr>
        <p:spPr>
          <a:xfrm>
            <a:off x="5555125" y="3531870"/>
            <a:ext cx="274176" cy="194310"/>
          </a:xfrm>
          <a:custGeom>
            <a:avLst/>
            <a:gdLst/>
            <a:ahLst/>
            <a:cxnLst/>
            <a:rect l="0" t="0" r="0" b="0"/>
            <a:pathLst>
              <a:path w="274176" h="194310">
                <a:moveTo>
                  <a:pt x="137015" y="0"/>
                </a:moveTo>
                <a:lnTo>
                  <a:pt x="130947" y="12135"/>
                </a:lnTo>
                <a:lnTo>
                  <a:pt x="127890" y="16980"/>
                </a:lnTo>
                <a:lnTo>
                  <a:pt x="124581" y="21480"/>
                </a:lnTo>
                <a:lnTo>
                  <a:pt x="121106" y="25750"/>
                </a:lnTo>
                <a:lnTo>
                  <a:pt x="117519" y="31136"/>
                </a:lnTo>
                <a:lnTo>
                  <a:pt x="113857" y="37267"/>
                </a:lnTo>
                <a:lnTo>
                  <a:pt x="110147" y="43895"/>
                </a:lnTo>
                <a:lnTo>
                  <a:pt x="105132" y="49583"/>
                </a:lnTo>
                <a:lnTo>
                  <a:pt x="99250" y="54645"/>
                </a:lnTo>
                <a:lnTo>
                  <a:pt x="92788" y="59290"/>
                </a:lnTo>
                <a:lnTo>
                  <a:pt x="87210" y="63656"/>
                </a:lnTo>
                <a:lnTo>
                  <a:pt x="82222" y="67837"/>
                </a:lnTo>
                <a:lnTo>
                  <a:pt x="77626" y="71895"/>
                </a:lnTo>
                <a:lnTo>
                  <a:pt x="73292" y="77140"/>
                </a:lnTo>
                <a:lnTo>
                  <a:pt x="69133" y="83176"/>
                </a:lnTo>
                <a:lnTo>
                  <a:pt x="65090" y="89741"/>
                </a:lnTo>
                <a:lnTo>
                  <a:pt x="59855" y="96657"/>
                </a:lnTo>
                <a:lnTo>
                  <a:pt x="53825" y="103808"/>
                </a:lnTo>
                <a:lnTo>
                  <a:pt x="41621" y="117256"/>
                </a:lnTo>
                <a:lnTo>
                  <a:pt x="31964" y="127467"/>
                </a:lnTo>
                <a:lnTo>
                  <a:pt x="27611" y="130698"/>
                </a:lnTo>
                <a:lnTo>
                  <a:pt x="19387" y="134288"/>
                </a:lnTo>
                <a:lnTo>
                  <a:pt x="16687" y="136515"/>
                </a:lnTo>
                <a:lnTo>
                  <a:pt x="14886" y="139270"/>
                </a:lnTo>
                <a:lnTo>
                  <a:pt x="11996" y="146748"/>
                </a:lnTo>
                <a:lnTo>
                  <a:pt x="8214" y="151158"/>
                </a:lnTo>
                <a:lnTo>
                  <a:pt x="1506" y="158269"/>
                </a:lnTo>
                <a:lnTo>
                  <a:pt x="588" y="162628"/>
                </a:lnTo>
                <a:lnTo>
                  <a:pt x="0" y="169707"/>
                </a:lnTo>
                <a:lnTo>
                  <a:pt x="1221" y="170288"/>
                </a:lnTo>
                <a:lnTo>
                  <a:pt x="5965" y="170933"/>
                </a:lnTo>
                <a:lnTo>
                  <a:pt x="7738" y="172375"/>
                </a:lnTo>
                <a:lnTo>
                  <a:pt x="8921" y="174606"/>
                </a:lnTo>
                <a:lnTo>
                  <a:pt x="9708" y="177364"/>
                </a:lnTo>
                <a:lnTo>
                  <a:pt x="11504" y="179203"/>
                </a:lnTo>
                <a:lnTo>
                  <a:pt x="13971" y="180428"/>
                </a:lnTo>
                <a:lnTo>
                  <a:pt x="20099" y="181790"/>
                </a:lnTo>
                <a:lnTo>
                  <a:pt x="27055" y="182395"/>
                </a:lnTo>
                <a:lnTo>
                  <a:pt x="34381" y="182664"/>
                </a:lnTo>
                <a:lnTo>
                  <a:pt x="38112" y="182736"/>
                </a:lnTo>
                <a:lnTo>
                  <a:pt x="44409" y="181514"/>
                </a:lnTo>
                <a:lnTo>
                  <a:pt x="52418" y="179429"/>
                </a:lnTo>
                <a:lnTo>
                  <a:pt x="61567" y="176769"/>
                </a:lnTo>
                <a:lnTo>
                  <a:pt x="70206" y="174996"/>
                </a:lnTo>
                <a:lnTo>
                  <a:pt x="78505" y="173814"/>
                </a:lnTo>
                <a:lnTo>
                  <a:pt x="86579" y="173026"/>
                </a:lnTo>
                <a:lnTo>
                  <a:pt x="94501" y="172500"/>
                </a:lnTo>
                <a:lnTo>
                  <a:pt x="102322" y="172150"/>
                </a:lnTo>
                <a:lnTo>
                  <a:pt x="122078" y="171657"/>
                </a:lnTo>
                <a:lnTo>
                  <a:pt x="217029" y="171450"/>
                </a:lnTo>
                <a:lnTo>
                  <a:pt x="222108" y="172720"/>
                </a:lnTo>
                <a:lnTo>
                  <a:pt x="226763" y="174837"/>
                </a:lnTo>
                <a:lnTo>
                  <a:pt x="235323" y="179305"/>
                </a:lnTo>
                <a:lnTo>
                  <a:pt x="243360" y="181290"/>
                </a:lnTo>
                <a:lnTo>
                  <a:pt x="251166" y="182173"/>
                </a:lnTo>
                <a:lnTo>
                  <a:pt x="260458" y="182740"/>
                </a:lnTo>
                <a:lnTo>
                  <a:pt x="265115" y="186204"/>
                </a:lnTo>
                <a:lnTo>
                  <a:pt x="274175" y="1943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60"/>
          <p:cNvSpPr/>
          <p:nvPr/>
        </p:nvSpPr>
        <p:spPr>
          <a:xfrm>
            <a:off x="5795009" y="3474875"/>
            <a:ext cx="320042" cy="331315"/>
          </a:xfrm>
          <a:custGeom>
            <a:avLst/>
            <a:gdLst/>
            <a:ahLst/>
            <a:cxnLst/>
            <a:rect l="0" t="0" r="0" b="0"/>
            <a:pathLst>
              <a:path w="320042" h="331315">
                <a:moveTo>
                  <a:pt x="0" y="56995"/>
                </a:moveTo>
                <a:lnTo>
                  <a:pt x="0" y="50927"/>
                </a:lnTo>
                <a:lnTo>
                  <a:pt x="1270" y="49139"/>
                </a:lnTo>
                <a:lnTo>
                  <a:pt x="3387" y="47947"/>
                </a:lnTo>
                <a:lnTo>
                  <a:pt x="6068" y="47153"/>
                </a:lnTo>
                <a:lnTo>
                  <a:pt x="12434" y="42884"/>
                </a:lnTo>
                <a:lnTo>
                  <a:pt x="15909" y="39967"/>
                </a:lnTo>
                <a:lnTo>
                  <a:pt x="19496" y="38023"/>
                </a:lnTo>
                <a:lnTo>
                  <a:pt x="31883" y="34017"/>
                </a:lnTo>
                <a:lnTo>
                  <a:pt x="37765" y="31516"/>
                </a:lnTo>
                <a:lnTo>
                  <a:pt x="44227" y="28579"/>
                </a:lnTo>
                <a:lnTo>
                  <a:pt x="49805" y="25350"/>
                </a:lnTo>
                <a:lnTo>
                  <a:pt x="59389" y="18377"/>
                </a:lnTo>
                <a:lnTo>
                  <a:pt x="64993" y="16009"/>
                </a:lnTo>
                <a:lnTo>
                  <a:pt x="71269" y="14431"/>
                </a:lnTo>
                <a:lnTo>
                  <a:pt x="77993" y="13379"/>
                </a:lnTo>
                <a:lnTo>
                  <a:pt x="83746" y="11407"/>
                </a:lnTo>
                <a:lnTo>
                  <a:pt x="93524" y="5830"/>
                </a:lnTo>
                <a:lnTo>
                  <a:pt x="99179" y="3835"/>
                </a:lnTo>
                <a:lnTo>
                  <a:pt x="105490" y="2505"/>
                </a:lnTo>
                <a:lnTo>
                  <a:pt x="112237" y="1618"/>
                </a:lnTo>
                <a:lnTo>
                  <a:pt x="118005" y="1027"/>
                </a:lnTo>
                <a:lnTo>
                  <a:pt x="127800" y="370"/>
                </a:lnTo>
                <a:lnTo>
                  <a:pt x="143160" y="78"/>
                </a:lnTo>
                <a:lnTo>
                  <a:pt x="152590" y="0"/>
                </a:lnTo>
                <a:lnTo>
                  <a:pt x="161417" y="1218"/>
                </a:lnTo>
                <a:lnTo>
                  <a:pt x="169842" y="3301"/>
                </a:lnTo>
                <a:lnTo>
                  <a:pt x="177998" y="5959"/>
                </a:lnTo>
                <a:lnTo>
                  <a:pt x="184705" y="7731"/>
                </a:lnTo>
                <a:lnTo>
                  <a:pt x="190447" y="8912"/>
                </a:lnTo>
                <a:lnTo>
                  <a:pt x="195545" y="9699"/>
                </a:lnTo>
                <a:lnTo>
                  <a:pt x="204596" y="13961"/>
                </a:lnTo>
                <a:lnTo>
                  <a:pt x="212851" y="20089"/>
                </a:lnTo>
                <a:lnTo>
                  <a:pt x="220754" y="27045"/>
                </a:lnTo>
                <a:lnTo>
                  <a:pt x="228500" y="34370"/>
                </a:lnTo>
                <a:lnTo>
                  <a:pt x="232343" y="38102"/>
                </a:lnTo>
                <a:lnTo>
                  <a:pt x="234906" y="41859"/>
                </a:lnTo>
                <a:lnTo>
                  <a:pt x="237753" y="49421"/>
                </a:lnTo>
                <a:lnTo>
                  <a:pt x="239018" y="57016"/>
                </a:lnTo>
                <a:lnTo>
                  <a:pt x="239581" y="64624"/>
                </a:lnTo>
                <a:lnTo>
                  <a:pt x="239831" y="72239"/>
                </a:lnTo>
                <a:lnTo>
                  <a:pt x="240013" y="120845"/>
                </a:lnTo>
                <a:lnTo>
                  <a:pt x="238749" y="127502"/>
                </a:lnTo>
                <a:lnTo>
                  <a:pt x="236637" y="133209"/>
                </a:lnTo>
                <a:lnTo>
                  <a:pt x="230902" y="144207"/>
                </a:lnTo>
                <a:lnTo>
                  <a:pt x="224120" y="157562"/>
                </a:lnTo>
                <a:lnTo>
                  <a:pt x="220534" y="163410"/>
                </a:lnTo>
                <a:lnTo>
                  <a:pt x="213162" y="173293"/>
                </a:lnTo>
                <a:lnTo>
                  <a:pt x="209418" y="178977"/>
                </a:lnTo>
                <a:lnTo>
                  <a:pt x="205652" y="185307"/>
                </a:lnTo>
                <a:lnTo>
                  <a:pt x="201872" y="192066"/>
                </a:lnTo>
                <a:lnTo>
                  <a:pt x="196812" y="199112"/>
                </a:lnTo>
                <a:lnTo>
                  <a:pt x="190898" y="206349"/>
                </a:lnTo>
                <a:lnTo>
                  <a:pt x="184415" y="213714"/>
                </a:lnTo>
                <a:lnTo>
                  <a:pt x="178824" y="221164"/>
                </a:lnTo>
                <a:lnTo>
                  <a:pt x="173826" y="228671"/>
                </a:lnTo>
                <a:lnTo>
                  <a:pt x="169225" y="236216"/>
                </a:lnTo>
                <a:lnTo>
                  <a:pt x="164886" y="242515"/>
                </a:lnTo>
                <a:lnTo>
                  <a:pt x="160724" y="247985"/>
                </a:lnTo>
                <a:lnTo>
                  <a:pt x="156680" y="252901"/>
                </a:lnTo>
                <a:lnTo>
                  <a:pt x="152714" y="256179"/>
                </a:lnTo>
                <a:lnTo>
                  <a:pt x="148799" y="258364"/>
                </a:lnTo>
                <a:lnTo>
                  <a:pt x="139793" y="262062"/>
                </a:lnTo>
                <a:lnTo>
                  <a:pt x="127324" y="267939"/>
                </a:lnTo>
                <a:lnTo>
                  <a:pt x="121713" y="271284"/>
                </a:lnTo>
                <a:lnTo>
                  <a:pt x="112092" y="278388"/>
                </a:lnTo>
                <a:lnTo>
                  <a:pt x="105603" y="283459"/>
                </a:lnTo>
                <a:lnTo>
                  <a:pt x="97312" y="284646"/>
                </a:lnTo>
                <a:lnTo>
                  <a:pt x="83428" y="285407"/>
                </a:lnTo>
                <a:lnTo>
                  <a:pt x="74955" y="285539"/>
                </a:lnTo>
                <a:lnTo>
                  <a:pt x="64402" y="285578"/>
                </a:lnTo>
                <a:lnTo>
                  <a:pt x="60715" y="284314"/>
                </a:lnTo>
                <a:lnTo>
                  <a:pt x="50728" y="277736"/>
                </a:lnTo>
                <a:lnTo>
                  <a:pt x="47946" y="275752"/>
                </a:lnTo>
                <a:lnTo>
                  <a:pt x="47204" y="273953"/>
                </a:lnTo>
                <a:lnTo>
                  <a:pt x="46380" y="268567"/>
                </a:lnTo>
                <a:lnTo>
                  <a:pt x="44890" y="266623"/>
                </a:lnTo>
                <a:lnTo>
                  <a:pt x="42627" y="265327"/>
                </a:lnTo>
                <a:lnTo>
                  <a:pt x="39848" y="264463"/>
                </a:lnTo>
                <a:lnTo>
                  <a:pt x="37996" y="262617"/>
                </a:lnTo>
                <a:lnTo>
                  <a:pt x="36761" y="260116"/>
                </a:lnTo>
                <a:lnTo>
                  <a:pt x="35388" y="253950"/>
                </a:lnTo>
                <a:lnTo>
                  <a:pt x="34778" y="246977"/>
                </a:lnTo>
                <a:lnTo>
                  <a:pt x="35886" y="243339"/>
                </a:lnTo>
                <a:lnTo>
                  <a:pt x="40503" y="235911"/>
                </a:lnTo>
                <a:lnTo>
                  <a:pt x="46788" y="228376"/>
                </a:lnTo>
                <a:lnTo>
                  <a:pt x="50243" y="224589"/>
                </a:lnTo>
                <a:lnTo>
                  <a:pt x="53815" y="222064"/>
                </a:lnTo>
                <a:lnTo>
                  <a:pt x="61172" y="219259"/>
                </a:lnTo>
                <a:lnTo>
                  <a:pt x="68674" y="214625"/>
                </a:lnTo>
                <a:lnTo>
                  <a:pt x="72453" y="211611"/>
                </a:lnTo>
                <a:lnTo>
                  <a:pt x="76242" y="209603"/>
                </a:lnTo>
                <a:lnTo>
                  <a:pt x="83839" y="207370"/>
                </a:lnTo>
                <a:lnTo>
                  <a:pt x="91449" y="206378"/>
                </a:lnTo>
                <a:lnTo>
                  <a:pt x="95256" y="206113"/>
                </a:lnTo>
                <a:lnTo>
                  <a:pt x="99064" y="204667"/>
                </a:lnTo>
                <a:lnTo>
                  <a:pt x="106682" y="199673"/>
                </a:lnTo>
                <a:lnTo>
                  <a:pt x="114301" y="196607"/>
                </a:lnTo>
                <a:lnTo>
                  <a:pt x="121921" y="195244"/>
                </a:lnTo>
                <a:lnTo>
                  <a:pt x="129540" y="194639"/>
                </a:lnTo>
                <a:lnTo>
                  <a:pt x="135891" y="195747"/>
                </a:lnTo>
                <a:lnTo>
                  <a:pt x="143934" y="197757"/>
                </a:lnTo>
                <a:lnTo>
                  <a:pt x="153106" y="200366"/>
                </a:lnTo>
                <a:lnTo>
                  <a:pt x="173458" y="206652"/>
                </a:lnTo>
                <a:lnTo>
                  <a:pt x="184219" y="210106"/>
                </a:lnTo>
                <a:lnTo>
                  <a:pt x="192663" y="213679"/>
                </a:lnTo>
                <a:lnTo>
                  <a:pt x="199562" y="217331"/>
                </a:lnTo>
                <a:lnTo>
                  <a:pt x="205432" y="221035"/>
                </a:lnTo>
                <a:lnTo>
                  <a:pt x="215340" y="225152"/>
                </a:lnTo>
                <a:lnTo>
                  <a:pt x="219760" y="226249"/>
                </a:lnTo>
                <a:lnTo>
                  <a:pt x="223977" y="229521"/>
                </a:lnTo>
                <a:lnTo>
                  <a:pt x="228059" y="234242"/>
                </a:lnTo>
                <a:lnTo>
                  <a:pt x="232049" y="239930"/>
                </a:lnTo>
                <a:lnTo>
                  <a:pt x="237249" y="246261"/>
                </a:lnTo>
                <a:lnTo>
                  <a:pt x="243256" y="253022"/>
                </a:lnTo>
                <a:lnTo>
                  <a:pt x="255434" y="266038"/>
                </a:lnTo>
                <a:lnTo>
                  <a:pt x="270700" y="281775"/>
                </a:lnTo>
                <a:lnTo>
                  <a:pt x="283718" y="294904"/>
                </a:lnTo>
                <a:lnTo>
                  <a:pt x="288205" y="300691"/>
                </a:lnTo>
                <a:lnTo>
                  <a:pt x="293191" y="310507"/>
                </a:lnTo>
                <a:lnTo>
                  <a:pt x="295792" y="313633"/>
                </a:lnTo>
                <a:lnTo>
                  <a:pt x="298794" y="315717"/>
                </a:lnTo>
                <a:lnTo>
                  <a:pt x="302066" y="317106"/>
                </a:lnTo>
                <a:lnTo>
                  <a:pt x="304247" y="319302"/>
                </a:lnTo>
                <a:lnTo>
                  <a:pt x="305702" y="322036"/>
                </a:lnTo>
                <a:lnTo>
                  <a:pt x="306672" y="325129"/>
                </a:lnTo>
                <a:lnTo>
                  <a:pt x="308588" y="327191"/>
                </a:lnTo>
                <a:lnTo>
                  <a:pt x="311135" y="328565"/>
                </a:lnTo>
                <a:lnTo>
                  <a:pt x="320041" y="3313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61"/>
          <p:cNvSpPr/>
          <p:nvPr/>
        </p:nvSpPr>
        <p:spPr>
          <a:xfrm>
            <a:off x="5418017" y="3383279"/>
            <a:ext cx="216974" cy="514351"/>
          </a:xfrm>
          <a:custGeom>
            <a:avLst/>
            <a:gdLst/>
            <a:ahLst/>
            <a:cxnLst/>
            <a:rect l="0" t="0" r="0" b="0"/>
            <a:pathLst>
              <a:path w="216974" h="514351">
                <a:moveTo>
                  <a:pt x="68383" y="0"/>
                </a:moveTo>
                <a:lnTo>
                  <a:pt x="56247" y="6068"/>
                </a:lnTo>
                <a:lnTo>
                  <a:pt x="52672" y="9126"/>
                </a:lnTo>
                <a:lnTo>
                  <a:pt x="50289" y="12434"/>
                </a:lnTo>
                <a:lnTo>
                  <a:pt x="48700" y="15910"/>
                </a:lnTo>
                <a:lnTo>
                  <a:pt x="48911" y="20767"/>
                </a:lnTo>
                <a:lnTo>
                  <a:pt x="52532" y="32937"/>
                </a:lnTo>
                <a:lnTo>
                  <a:pt x="52735" y="38468"/>
                </a:lnTo>
                <a:lnTo>
                  <a:pt x="51601" y="43426"/>
                </a:lnTo>
                <a:lnTo>
                  <a:pt x="46954" y="52320"/>
                </a:lnTo>
                <a:lnTo>
                  <a:pt x="40656" y="60507"/>
                </a:lnTo>
                <a:lnTo>
                  <a:pt x="37198" y="65738"/>
                </a:lnTo>
                <a:lnTo>
                  <a:pt x="33623" y="71766"/>
                </a:lnTo>
                <a:lnTo>
                  <a:pt x="29969" y="78324"/>
                </a:lnTo>
                <a:lnTo>
                  <a:pt x="22523" y="92384"/>
                </a:lnTo>
                <a:lnTo>
                  <a:pt x="18760" y="99690"/>
                </a:lnTo>
                <a:lnTo>
                  <a:pt x="14980" y="109640"/>
                </a:lnTo>
                <a:lnTo>
                  <a:pt x="11191" y="121353"/>
                </a:lnTo>
                <a:lnTo>
                  <a:pt x="7395" y="134242"/>
                </a:lnTo>
                <a:lnTo>
                  <a:pt x="4864" y="147915"/>
                </a:lnTo>
                <a:lnTo>
                  <a:pt x="3177" y="162110"/>
                </a:lnTo>
                <a:lnTo>
                  <a:pt x="2052" y="176654"/>
                </a:lnTo>
                <a:lnTo>
                  <a:pt x="1302" y="188889"/>
                </a:lnTo>
                <a:lnTo>
                  <a:pt x="470" y="209258"/>
                </a:lnTo>
                <a:lnTo>
                  <a:pt x="0" y="247140"/>
                </a:lnTo>
                <a:lnTo>
                  <a:pt x="1204" y="258740"/>
                </a:lnTo>
                <a:lnTo>
                  <a:pt x="3277" y="269014"/>
                </a:lnTo>
                <a:lnTo>
                  <a:pt x="5929" y="278402"/>
                </a:lnTo>
                <a:lnTo>
                  <a:pt x="7697" y="287202"/>
                </a:lnTo>
                <a:lnTo>
                  <a:pt x="8876" y="295608"/>
                </a:lnTo>
                <a:lnTo>
                  <a:pt x="9661" y="303752"/>
                </a:lnTo>
                <a:lnTo>
                  <a:pt x="10534" y="319575"/>
                </a:lnTo>
                <a:lnTo>
                  <a:pt x="10767" y="327350"/>
                </a:lnTo>
                <a:lnTo>
                  <a:pt x="14412" y="342762"/>
                </a:lnTo>
                <a:lnTo>
                  <a:pt x="20266" y="358079"/>
                </a:lnTo>
                <a:lnTo>
                  <a:pt x="23605" y="365720"/>
                </a:lnTo>
                <a:lnTo>
                  <a:pt x="27101" y="373353"/>
                </a:lnTo>
                <a:lnTo>
                  <a:pt x="37051" y="386062"/>
                </a:lnTo>
                <a:lnTo>
                  <a:pt x="51305" y="402155"/>
                </a:lnTo>
                <a:lnTo>
                  <a:pt x="83652" y="436546"/>
                </a:lnTo>
                <a:lnTo>
                  <a:pt x="110729" y="464531"/>
                </a:lnTo>
                <a:lnTo>
                  <a:pt x="122014" y="473517"/>
                </a:lnTo>
                <a:lnTo>
                  <a:pt x="132077" y="479508"/>
                </a:lnTo>
                <a:lnTo>
                  <a:pt x="141325" y="483502"/>
                </a:lnTo>
                <a:lnTo>
                  <a:pt x="150031" y="488705"/>
                </a:lnTo>
                <a:lnTo>
                  <a:pt x="158375" y="494714"/>
                </a:lnTo>
                <a:lnTo>
                  <a:pt x="166478" y="501259"/>
                </a:lnTo>
                <a:lnTo>
                  <a:pt x="173149" y="505623"/>
                </a:lnTo>
                <a:lnTo>
                  <a:pt x="178867" y="508532"/>
                </a:lnTo>
                <a:lnTo>
                  <a:pt x="183949" y="510472"/>
                </a:lnTo>
                <a:lnTo>
                  <a:pt x="188607" y="511765"/>
                </a:lnTo>
                <a:lnTo>
                  <a:pt x="192982" y="512626"/>
                </a:lnTo>
                <a:lnTo>
                  <a:pt x="216973" y="5143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62"/>
          <p:cNvSpPr/>
          <p:nvPr/>
        </p:nvSpPr>
        <p:spPr>
          <a:xfrm>
            <a:off x="6046470" y="3316288"/>
            <a:ext cx="329661" cy="533204"/>
          </a:xfrm>
          <a:custGeom>
            <a:avLst/>
            <a:gdLst/>
            <a:ahLst/>
            <a:cxnLst/>
            <a:rect l="0" t="0" r="0" b="0"/>
            <a:pathLst>
              <a:path w="329661" h="533204">
                <a:moveTo>
                  <a:pt x="0" y="9841"/>
                </a:moveTo>
                <a:lnTo>
                  <a:pt x="18203" y="3774"/>
                </a:lnTo>
                <a:lnTo>
                  <a:pt x="24835" y="1986"/>
                </a:lnTo>
                <a:lnTo>
                  <a:pt x="30526" y="795"/>
                </a:lnTo>
                <a:lnTo>
                  <a:pt x="35591" y="0"/>
                </a:lnTo>
                <a:lnTo>
                  <a:pt x="44047" y="2011"/>
                </a:lnTo>
                <a:lnTo>
                  <a:pt x="54765" y="5891"/>
                </a:lnTo>
                <a:lnTo>
                  <a:pt x="66990" y="11018"/>
                </a:lnTo>
                <a:lnTo>
                  <a:pt x="87347" y="20101"/>
                </a:lnTo>
                <a:lnTo>
                  <a:pt x="113087" y="32355"/>
                </a:lnTo>
                <a:lnTo>
                  <a:pt x="121111" y="36280"/>
                </a:lnTo>
                <a:lnTo>
                  <a:pt x="131541" y="42708"/>
                </a:lnTo>
                <a:lnTo>
                  <a:pt x="143573" y="50802"/>
                </a:lnTo>
                <a:lnTo>
                  <a:pt x="156676" y="60009"/>
                </a:lnTo>
                <a:lnTo>
                  <a:pt x="173030" y="69956"/>
                </a:lnTo>
                <a:lnTo>
                  <a:pt x="191553" y="80398"/>
                </a:lnTo>
                <a:lnTo>
                  <a:pt x="211522" y="91169"/>
                </a:lnTo>
                <a:lnTo>
                  <a:pt x="227374" y="100890"/>
                </a:lnTo>
                <a:lnTo>
                  <a:pt x="240483" y="109911"/>
                </a:lnTo>
                <a:lnTo>
                  <a:pt x="251761" y="118464"/>
                </a:lnTo>
                <a:lnTo>
                  <a:pt x="261821" y="126707"/>
                </a:lnTo>
                <a:lnTo>
                  <a:pt x="271067" y="134742"/>
                </a:lnTo>
                <a:lnTo>
                  <a:pt x="279771" y="142638"/>
                </a:lnTo>
                <a:lnTo>
                  <a:pt x="286844" y="151713"/>
                </a:lnTo>
                <a:lnTo>
                  <a:pt x="292829" y="161572"/>
                </a:lnTo>
                <a:lnTo>
                  <a:pt x="311560" y="198704"/>
                </a:lnTo>
                <a:lnTo>
                  <a:pt x="314387" y="208140"/>
                </a:lnTo>
                <a:lnTo>
                  <a:pt x="316271" y="218240"/>
                </a:lnTo>
                <a:lnTo>
                  <a:pt x="317527" y="228784"/>
                </a:lnTo>
                <a:lnTo>
                  <a:pt x="319635" y="239623"/>
                </a:lnTo>
                <a:lnTo>
                  <a:pt x="322309" y="250659"/>
                </a:lnTo>
                <a:lnTo>
                  <a:pt x="325363" y="261827"/>
                </a:lnTo>
                <a:lnTo>
                  <a:pt x="327399" y="273082"/>
                </a:lnTo>
                <a:lnTo>
                  <a:pt x="328755" y="284395"/>
                </a:lnTo>
                <a:lnTo>
                  <a:pt x="329660" y="295747"/>
                </a:lnTo>
                <a:lnTo>
                  <a:pt x="328993" y="307125"/>
                </a:lnTo>
                <a:lnTo>
                  <a:pt x="327279" y="318521"/>
                </a:lnTo>
                <a:lnTo>
                  <a:pt x="324866" y="329927"/>
                </a:lnTo>
                <a:lnTo>
                  <a:pt x="315402" y="370253"/>
                </a:lnTo>
                <a:lnTo>
                  <a:pt x="313138" y="382196"/>
                </a:lnTo>
                <a:lnTo>
                  <a:pt x="311628" y="392698"/>
                </a:lnTo>
                <a:lnTo>
                  <a:pt x="310622" y="402239"/>
                </a:lnTo>
                <a:lnTo>
                  <a:pt x="308681" y="412410"/>
                </a:lnTo>
                <a:lnTo>
                  <a:pt x="306117" y="423000"/>
                </a:lnTo>
                <a:lnTo>
                  <a:pt x="303138" y="433871"/>
                </a:lnTo>
                <a:lnTo>
                  <a:pt x="298612" y="443658"/>
                </a:lnTo>
                <a:lnTo>
                  <a:pt x="293054" y="452722"/>
                </a:lnTo>
                <a:lnTo>
                  <a:pt x="286809" y="461305"/>
                </a:lnTo>
                <a:lnTo>
                  <a:pt x="281376" y="468298"/>
                </a:lnTo>
                <a:lnTo>
                  <a:pt x="271952" y="479453"/>
                </a:lnTo>
                <a:lnTo>
                  <a:pt x="263530" y="492031"/>
                </a:lnTo>
                <a:lnTo>
                  <a:pt x="255555" y="504818"/>
                </a:lnTo>
                <a:lnTo>
                  <a:pt x="247776" y="514734"/>
                </a:lnTo>
                <a:lnTo>
                  <a:pt x="242654" y="519157"/>
                </a:lnTo>
                <a:lnTo>
                  <a:pt x="236699" y="523375"/>
                </a:lnTo>
                <a:lnTo>
                  <a:pt x="230189" y="527457"/>
                </a:lnTo>
                <a:lnTo>
                  <a:pt x="224579" y="530179"/>
                </a:lnTo>
                <a:lnTo>
                  <a:pt x="214959" y="533203"/>
                </a:lnTo>
                <a:lnTo>
                  <a:pt x="211886" y="532739"/>
                </a:lnTo>
                <a:lnTo>
                  <a:pt x="209837" y="531160"/>
                </a:lnTo>
                <a:lnTo>
                  <a:pt x="205739" y="5241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63"/>
          <p:cNvSpPr/>
          <p:nvPr/>
        </p:nvSpPr>
        <p:spPr>
          <a:xfrm>
            <a:off x="4973983" y="5840729"/>
            <a:ext cx="283818" cy="399522"/>
          </a:xfrm>
          <a:custGeom>
            <a:avLst/>
            <a:gdLst/>
            <a:ahLst/>
            <a:cxnLst/>
            <a:rect l="0" t="0" r="0" b="0"/>
            <a:pathLst>
              <a:path w="283818" h="399522">
                <a:moveTo>
                  <a:pt x="260957" y="0"/>
                </a:moveTo>
                <a:lnTo>
                  <a:pt x="254889" y="6068"/>
                </a:lnTo>
                <a:lnTo>
                  <a:pt x="253101" y="10396"/>
                </a:lnTo>
                <a:lnTo>
                  <a:pt x="251115" y="21977"/>
                </a:lnTo>
                <a:lnTo>
                  <a:pt x="248046" y="29891"/>
                </a:lnTo>
                <a:lnTo>
                  <a:pt x="243459" y="38978"/>
                </a:lnTo>
                <a:lnTo>
                  <a:pt x="237862" y="48845"/>
                </a:lnTo>
                <a:lnTo>
                  <a:pt x="228256" y="66582"/>
                </a:lnTo>
                <a:lnTo>
                  <a:pt x="223916" y="74868"/>
                </a:lnTo>
                <a:lnTo>
                  <a:pt x="218483" y="82933"/>
                </a:lnTo>
                <a:lnTo>
                  <a:pt x="212321" y="90849"/>
                </a:lnTo>
                <a:lnTo>
                  <a:pt x="205673" y="98666"/>
                </a:lnTo>
                <a:lnTo>
                  <a:pt x="199970" y="106417"/>
                </a:lnTo>
                <a:lnTo>
                  <a:pt x="194899" y="114125"/>
                </a:lnTo>
                <a:lnTo>
                  <a:pt x="190248" y="121803"/>
                </a:lnTo>
                <a:lnTo>
                  <a:pt x="183338" y="130732"/>
                </a:lnTo>
                <a:lnTo>
                  <a:pt x="174921" y="140495"/>
                </a:lnTo>
                <a:lnTo>
                  <a:pt x="165499" y="150814"/>
                </a:lnTo>
                <a:lnTo>
                  <a:pt x="156678" y="161503"/>
                </a:lnTo>
                <a:lnTo>
                  <a:pt x="148258" y="172439"/>
                </a:lnTo>
                <a:lnTo>
                  <a:pt x="140104" y="183540"/>
                </a:lnTo>
                <a:lnTo>
                  <a:pt x="132128" y="193479"/>
                </a:lnTo>
                <a:lnTo>
                  <a:pt x="124271" y="202646"/>
                </a:lnTo>
                <a:lnTo>
                  <a:pt x="110038" y="218336"/>
                </a:lnTo>
                <a:lnTo>
                  <a:pt x="99478" y="229541"/>
                </a:lnTo>
                <a:lnTo>
                  <a:pt x="0" y="329536"/>
                </a:lnTo>
                <a:lnTo>
                  <a:pt x="626" y="330181"/>
                </a:lnTo>
                <a:lnTo>
                  <a:pt x="4707" y="330898"/>
                </a:lnTo>
                <a:lnTo>
                  <a:pt x="10754" y="331216"/>
                </a:lnTo>
                <a:lnTo>
                  <a:pt x="14145" y="331301"/>
                </a:lnTo>
                <a:lnTo>
                  <a:pt x="17676" y="332627"/>
                </a:lnTo>
                <a:lnTo>
                  <a:pt x="24985" y="337488"/>
                </a:lnTo>
                <a:lnTo>
                  <a:pt x="32467" y="340495"/>
                </a:lnTo>
                <a:lnTo>
                  <a:pt x="41296" y="341831"/>
                </a:lnTo>
                <a:lnTo>
                  <a:pt x="47206" y="342188"/>
                </a:lnTo>
                <a:lnTo>
                  <a:pt x="59276" y="342584"/>
                </a:lnTo>
                <a:lnTo>
                  <a:pt x="74482" y="342807"/>
                </a:lnTo>
                <a:lnTo>
                  <a:pt x="87485" y="342859"/>
                </a:lnTo>
                <a:lnTo>
                  <a:pt x="98319" y="344143"/>
                </a:lnTo>
                <a:lnTo>
                  <a:pt x="111892" y="346268"/>
                </a:lnTo>
                <a:lnTo>
                  <a:pt x="127290" y="348956"/>
                </a:lnTo>
                <a:lnTo>
                  <a:pt x="138826" y="352017"/>
                </a:lnTo>
                <a:lnTo>
                  <a:pt x="147786" y="355329"/>
                </a:lnTo>
                <a:lnTo>
                  <a:pt x="155029" y="358806"/>
                </a:lnTo>
                <a:lnTo>
                  <a:pt x="163668" y="362393"/>
                </a:lnTo>
                <a:lnTo>
                  <a:pt x="173238" y="366056"/>
                </a:lnTo>
                <a:lnTo>
                  <a:pt x="194031" y="373512"/>
                </a:lnTo>
                <a:lnTo>
                  <a:pt x="215971" y="381059"/>
                </a:lnTo>
                <a:lnTo>
                  <a:pt x="224617" y="383579"/>
                </a:lnTo>
                <a:lnTo>
                  <a:pt x="231650" y="385260"/>
                </a:lnTo>
                <a:lnTo>
                  <a:pt x="237609" y="386380"/>
                </a:lnTo>
                <a:lnTo>
                  <a:pt x="242851" y="388397"/>
                </a:lnTo>
                <a:lnTo>
                  <a:pt x="247616" y="391011"/>
                </a:lnTo>
                <a:lnTo>
                  <a:pt x="258322" y="398265"/>
                </a:lnTo>
                <a:lnTo>
                  <a:pt x="263172" y="399257"/>
                </a:lnTo>
                <a:lnTo>
                  <a:pt x="266244" y="399521"/>
                </a:lnTo>
                <a:lnTo>
                  <a:pt x="269562" y="398428"/>
                </a:lnTo>
                <a:lnTo>
                  <a:pt x="273043" y="396428"/>
                </a:lnTo>
                <a:lnTo>
                  <a:pt x="283817" y="3886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64"/>
          <p:cNvSpPr/>
          <p:nvPr/>
        </p:nvSpPr>
        <p:spPr>
          <a:xfrm>
            <a:off x="5383529" y="5772150"/>
            <a:ext cx="80012" cy="525780"/>
          </a:xfrm>
          <a:custGeom>
            <a:avLst/>
            <a:gdLst/>
            <a:ahLst/>
            <a:cxnLst/>
            <a:rect l="0" t="0" r="0" b="0"/>
            <a:pathLst>
              <a:path w="80012" h="525780">
                <a:moveTo>
                  <a:pt x="0" y="0"/>
                </a:moveTo>
                <a:lnTo>
                  <a:pt x="12136" y="6067"/>
                </a:lnTo>
                <a:lnTo>
                  <a:pt x="16981" y="7854"/>
                </a:lnTo>
                <a:lnTo>
                  <a:pt x="21481" y="9046"/>
                </a:lnTo>
                <a:lnTo>
                  <a:pt x="25751" y="9840"/>
                </a:lnTo>
                <a:lnTo>
                  <a:pt x="28598" y="11640"/>
                </a:lnTo>
                <a:lnTo>
                  <a:pt x="30495" y="14110"/>
                </a:lnTo>
                <a:lnTo>
                  <a:pt x="31760" y="17026"/>
                </a:lnTo>
                <a:lnTo>
                  <a:pt x="36552" y="27040"/>
                </a:lnTo>
                <a:lnTo>
                  <a:pt x="39608" y="33266"/>
                </a:lnTo>
                <a:lnTo>
                  <a:pt x="41646" y="43767"/>
                </a:lnTo>
                <a:lnTo>
                  <a:pt x="43004" y="57118"/>
                </a:lnTo>
                <a:lnTo>
                  <a:pt x="44513" y="85076"/>
                </a:lnTo>
                <a:lnTo>
                  <a:pt x="45184" y="105968"/>
                </a:lnTo>
                <a:lnTo>
                  <a:pt x="45562" y="144145"/>
                </a:lnTo>
                <a:lnTo>
                  <a:pt x="46884" y="165946"/>
                </a:lnTo>
                <a:lnTo>
                  <a:pt x="53544" y="249688"/>
                </a:lnTo>
                <a:lnTo>
                  <a:pt x="55548" y="291735"/>
                </a:lnTo>
                <a:lnTo>
                  <a:pt x="56675" y="392509"/>
                </a:lnTo>
                <a:lnTo>
                  <a:pt x="58104" y="422963"/>
                </a:lnTo>
                <a:lnTo>
                  <a:pt x="60326" y="448345"/>
                </a:lnTo>
                <a:lnTo>
                  <a:pt x="64912" y="486284"/>
                </a:lnTo>
                <a:lnTo>
                  <a:pt x="67856" y="517602"/>
                </a:lnTo>
                <a:lnTo>
                  <a:pt x="80011" y="5257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65"/>
          <p:cNvSpPr/>
          <p:nvPr/>
        </p:nvSpPr>
        <p:spPr>
          <a:xfrm>
            <a:off x="5623559" y="5920827"/>
            <a:ext cx="274321" cy="91353"/>
          </a:xfrm>
          <a:custGeom>
            <a:avLst/>
            <a:gdLst/>
            <a:ahLst/>
            <a:cxnLst/>
            <a:rect l="0" t="0" r="0" b="0"/>
            <a:pathLst>
              <a:path w="274321" h="91353">
                <a:moveTo>
                  <a:pt x="0" y="91352"/>
                </a:moveTo>
                <a:lnTo>
                  <a:pt x="6068" y="79217"/>
                </a:lnTo>
                <a:lnTo>
                  <a:pt x="9125" y="75642"/>
                </a:lnTo>
                <a:lnTo>
                  <a:pt x="12434" y="73259"/>
                </a:lnTo>
                <a:lnTo>
                  <a:pt x="15909" y="71670"/>
                </a:lnTo>
                <a:lnTo>
                  <a:pt x="51140" y="57298"/>
                </a:lnTo>
                <a:lnTo>
                  <a:pt x="62033" y="52140"/>
                </a:lnTo>
                <a:lnTo>
                  <a:pt x="70566" y="47431"/>
                </a:lnTo>
                <a:lnTo>
                  <a:pt x="77524" y="43021"/>
                </a:lnTo>
                <a:lnTo>
                  <a:pt x="84703" y="38811"/>
                </a:lnTo>
                <a:lnTo>
                  <a:pt x="92029" y="34735"/>
                </a:lnTo>
                <a:lnTo>
                  <a:pt x="99453" y="30748"/>
                </a:lnTo>
                <a:lnTo>
                  <a:pt x="106942" y="28089"/>
                </a:lnTo>
                <a:lnTo>
                  <a:pt x="114475" y="26317"/>
                </a:lnTo>
                <a:lnTo>
                  <a:pt x="122037" y="25135"/>
                </a:lnTo>
                <a:lnTo>
                  <a:pt x="133428" y="21807"/>
                </a:lnTo>
                <a:lnTo>
                  <a:pt x="147372" y="17050"/>
                </a:lnTo>
                <a:lnTo>
                  <a:pt x="163018" y="11337"/>
                </a:lnTo>
                <a:lnTo>
                  <a:pt x="174719" y="7529"/>
                </a:lnTo>
                <a:lnTo>
                  <a:pt x="183790" y="4990"/>
                </a:lnTo>
                <a:lnTo>
                  <a:pt x="191107" y="3297"/>
                </a:lnTo>
                <a:lnTo>
                  <a:pt x="198525" y="2169"/>
                </a:lnTo>
                <a:lnTo>
                  <a:pt x="206010" y="1417"/>
                </a:lnTo>
                <a:lnTo>
                  <a:pt x="219830" y="581"/>
                </a:lnTo>
                <a:lnTo>
                  <a:pt x="230206" y="210"/>
                </a:lnTo>
                <a:lnTo>
                  <a:pt x="249255" y="0"/>
                </a:lnTo>
                <a:lnTo>
                  <a:pt x="253800" y="1241"/>
                </a:lnTo>
                <a:lnTo>
                  <a:pt x="256830" y="3338"/>
                </a:lnTo>
                <a:lnTo>
                  <a:pt x="258850" y="6006"/>
                </a:lnTo>
                <a:lnTo>
                  <a:pt x="261467" y="7785"/>
                </a:lnTo>
                <a:lnTo>
                  <a:pt x="264482" y="8971"/>
                </a:lnTo>
                <a:lnTo>
                  <a:pt x="274320" y="113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66"/>
          <p:cNvSpPr/>
          <p:nvPr/>
        </p:nvSpPr>
        <p:spPr>
          <a:xfrm>
            <a:off x="5646420" y="6023609"/>
            <a:ext cx="285751" cy="45721"/>
          </a:xfrm>
          <a:custGeom>
            <a:avLst/>
            <a:gdLst/>
            <a:ahLst/>
            <a:cxnLst/>
            <a:rect l="0" t="0" r="0" b="0"/>
            <a:pathLst>
              <a:path w="285751" h="45721">
                <a:moveTo>
                  <a:pt x="0" y="45720"/>
                </a:moveTo>
                <a:lnTo>
                  <a:pt x="9840" y="45720"/>
                </a:lnTo>
                <a:lnTo>
                  <a:pt x="12910" y="44451"/>
                </a:lnTo>
                <a:lnTo>
                  <a:pt x="17497" y="42334"/>
                </a:lnTo>
                <a:lnTo>
                  <a:pt x="23094" y="39653"/>
                </a:lnTo>
                <a:lnTo>
                  <a:pt x="28096" y="37865"/>
                </a:lnTo>
                <a:lnTo>
                  <a:pt x="32701" y="36673"/>
                </a:lnTo>
                <a:lnTo>
                  <a:pt x="37040" y="35879"/>
                </a:lnTo>
                <a:lnTo>
                  <a:pt x="42473" y="34080"/>
                </a:lnTo>
                <a:lnTo>
                  <a:pt x="48636" y="31610"/>
                </a:lnTo>
                <a:lnTo>
                  <a:pt x="55283" y="28693"/>
                </a:lnTo>
                <a:lnTo>
                  <a:pt x="69443" y="22066"/>
                </a:lnTo>
                <a:lnTo>
                  <a:pt x="76775" y="18521"/>
                </a:lnTo>
                <a:lnTo>
                  <a:pt x="90553" y="14887"/>
                </a:lnTo>
                <a:lnTo>
                  <a:pt x="108629" y="11195"/>
                </a:lnTo>
                <a:lnTo>
                  <a:pt x="129569" y="7463"/>
                </a:lnTo>
                <a:lnTo>
                  <a:pt x="146069" y="4976"/>
                </a:lnTo>
                <a:lnTo>
                  <a:pt x="159609" y="3318"/>
                </a:lnTo>
                <a:lnTo>
                  <a:pt x="180157" y="1474"/>
                </a:lnTo>
                <a:lnTo>
                  <a:pt x="193523" y="655"/>
                </a:lnTo>
                <a:lnTo>
                  <a:pt x="207083" y="292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67"/>
          <p:cNvSpPr/>
          <p:nvPr/>
        </p:nvSpPr>
        <p:spPr>
          <a:xfrm>
            <a:off x="6018558" y="5875019"/>
            <a:ext cx="325093" cy="274321"/>
          </a:xfrm>
          <a:custGeom>
            <a:avLst/>
            <a:gdLst/>
            <a:ahLst/>
            <a:cxnLst/>
            <a:rect l="0" t="0" r="0" b="0"/>
            <a:pathLst>
              <a:path w="325093" h="274321">
                <a:moveTo>
                  <a:pt x="210792" y="0"/>
                </a:moveTo>
                <a:lnTo>
                  <a:pt x="210792" y="6068"/>
                </a:lnTo>
                <a:lnTo>
                  <a:pt x="209522" y="7856"/>
                </a:lnTo>
                <a:lnTo>
                  <a:pt x="207405" y="9047"/>
                </a:lnTo>
                <a:lnTo>
                  <a:pt x="204724" y="9842"/>
                </a:lnTo>
                <a:lnTo>
                  <a:pt x="201666" y="12911"/>
                </a:lnTo>
                <a:lnTo>
                  <a:pt x="198358" y="17498"/>
                </a:lnTo>
                <a:lnTo>
                  <a:pt x="194883" y="23095"/>
                </a:lnTo>
                <a:lnTo>
                  <a:pt x="191295" y="28097"/>
                </a:lnTo>
                <a:lnTo>
                  <a:pt x="187634" y="32701"/>
                </a:lnTo>
                <a:lnTo>
                  <a:pt x="180179" y="41205"/>
                </a:lnTo>
                <a:lnTo>
                  <a:pt x="172633" y="49217"/>
                </a:lnTo>
                <a:lnTo>
                  <a:pt x="168842" y="54401"/>
                </a:lnTo>
                <a:lnTo>
                  <a:pt x="165045" y="60398"/>
                </a:lnTo>
                <a:lnTo>
                  <a:pt x="161244" y="66935"/>
                </a:lnTo>
                <a:lnTo>
                  <a:pt x="153634" y="80972"/>
                </a:lnTo>
                <a:lnTo>
                  <a:pt x="138400" y="110680"/>
                </a:lnTo>
                <a:lnTo>
                  <a:pt x="133321" y="118237"/>
                </a:lnTo>
                <a:lnTo>
                  <a:pt x="127394" y="125815"/>
                </a:lnTo>
                <a:lnTo>
                  <a:pt x="120904" y="133406"/>
                </a:lnTo>
                <a:lnTo>
                  <a:pt x="114036" y="141008"/>
                </a:lnTo>
                <a:lnTo>
                  <a:pt x="99633" y="156227"/>
                </a:lnTo>
                <a:lnTo>
                  <a:pt x="93506" y="163841"/>
                </a:lnTo>
                <a:lnTo>
                  <a:pt x="88151" y="171458"/>
                </a:lnTo>
                <a:lnTo>
                  <a:pt x="83311" y="179075"/>
                </a:lnTo>
                <a:lnTo>
                  <a:pt x="78815" y="186693"/>
                </a:lnTo>
                <a:lnTo>
                  <a:pt x="74547" y="194312"/>
                </a:lnTo>
                <a:lnTo>
                  <a:pt x="70431" y="201932"/>
                </a:lnTo>
                <a:lnTo>
                  <a:pt x="65148" y="208282"/>
                </a:lnTo>
                <a:lnTo>
                  <a:pt x="59086" y="213785"/>
                </a:lnTo>
                <a:lnTo>
                  <a:pt x="52504" y="218723"/>
                </a:lnTo>
                <a:lnTo>
                  <a:pt x="46846" y="223286"/>
                </a:lnTo>
                <a:lnTo>
                  <a:pt x="37174" y="231742"/>
                </a:lnTo>
                <a:lnTo>
                  <a:pt x="32816" y="237045"/>
                </a:lnTo>
                <a:lnTo>
                  <a:pt x="28642" y="243120"/>
                </a:lnTo>
                <a:lnTo>
                  <a:pt x="24588" y="249710"/>
                </a:lnTo>
                <a:lnTo>
                  <a:pt x="20616" y="254104"/>
                </a:lnTo>
                <a:lnTo>
                  <a:pt x="16698" y="257032"/>
                </a:lnTo>
                <a:lnTo>
                  <a:pt x="8958" y="261557"/>
                </a:lnTo>
                <a:lnTo>
                  <a:pt x="1284" y="267801"/>
                </a:lnTo>
                <a:lnTo>
                  <a:pt x="0" y="269974"/>
                </a:lnTo>
                <a:lnTo>
                  <a:pt x="414" y="271423"/>
                </a:lnTo>
                <a:lnTo>
                  <a:pt x="4136" y="273748"/>
                </a:lnTo>
                <a:lnTo>
                  <a:pt x="13996" y="274207"/>
                </a:lnTo>
                <a:lnTo>
                  <a:pt x="53044" y="274316"/>
                </a:lnTo>
                <a:lnTo>
                  <a:pt x="58636" y="273047"/>
                </a:lnTo>
                <a:lnTo>
                  <a:pt x="64905" y="270932"/>
                </a:lnTo>
                <a:lnTo>
                  <a:pt x="71624" y="268251"/>
                </a:lnTo>
                <a:lnTo>
                  <a:pt x="78643" y="266464"/>
                </a:lnTo>
                <a:lnTo>
                  <a:pt x="85862" y="265273"/>
                </a:lnTo>
                <a:lnTo>
                  <a:pt x="93215" y="264479"/>
                </a:lnTo>
                <a:lnTo>
                  <a:pt x="104467" y="263949"/>
                </a:lnTo>
                <a:lnTo>
                  <a:pt x="154605" y="263100"/>
                </a:lnTo>
                <a:lnTo>
                  <a:pt x="255608" y="262894"/>
                </a:lnTo>
                <a:lnTo>
                  <a:pt x="264799" y="264163"/>
                </a:lnTo>
                <a:lnTo>
                  <a:pt x="272197" y="266279"/>
                </a:lnTo>
                <a:lnTo>
                  <a:pt x="278398" y="268959"/>
                </a:lnTo>
                <a:lnTo>
                  <a:pt x="283803" y="270746"/>
                </a:lnTo>
                <a:lnTo>
                  <a:pt x="288676" y="271938"/>
                </a:lnTo>
                <a:lnTo>
                  <a:pt x="325092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68"/>
          <p:cNvSpPr/>
          <p:nvPr/>
        </p:nvSpPr>
        <p:spPr>
          <a:xfrm>
            <a:off x="6377939" y="5801360"/>
            <a:ext cx="342902" cy="393700"/>
          </a:xfrm>
          <a:custGeom>
            <a:avLst/>
            <a:gdLst/>
            <a:ahLst/>
            <a:cxnLst/>
            <a:rect l="0" t="0" r="0" b="0"/>
            <a:pathLst>
              <a:path w="342902" h="393700">
                <a:moveTo>
                  <a:pt x="0" y="107949"/>
                </a:moveTo>
                <a:lnTo>
                  <a:pt x="0" y="95814"/>
                </a:lnTo>
                <a:lnTo>
                  <a:pt x="1271" y="90969"/>
                </a:lnTo>
                <a:lnTo>
                  <a:pt x="6069" y="82199"/>
                </a:lnTo>
                <a:lnTo>
                  <a:pt x="15821" y="74068"/>
                </a:lnTo>
                <a:lnTo>
                  <a:pt x="21977" y="70122"/>
                </a:lnTo>
                <a:lnTo>
                  <a:pt x="32205" y="62351"/>
                </a:lnTo>
                <a:lnTo>
                  <a:pt x="40983" y="54663"/>
                </a:lnTo>
                <a:lnTo>
                  <a:pt x="49119" y="47013"/>
                </a:lnTo>
                <a:lnTo>
                  <a:pt x="54335" y="43196"/>
                </a:lnTo>
                <a:lnTo>
                  <a:pt x="60354" y="39380"/>
                </a:lnTo>
                <a:lnTo>
                  <a:pt x="66906" y="35567"/>
                </a:lnTo>
                <a:lnTo>
                  <a:pt x="73814" y="31754"/>
                </a:lnTo>
                <a:lnTo>
                  <a:pt x="88263" y="24131"/>
                </a:lnTo>
                <a:lnTo>
                  <a:pt x="96943" y="20321"/>
                </a:lnTo>
                <a:lnTo>
                  <a:pt x="106539" y="16510"/>
                </a:lnTo>
                <a:lnTo>
                  <a:pt x="116745" y="12700"/>
                </a:lnTo>
                <a:lnTo>
                  <a:pt x="126091" y="8890"/>
                </a:lnTo>
                <a:lnTo>
                  <a:pt x="134861" y="5080"/>
                </a:lnTo>
                <a:lnTo>
                  <a:pt x="143247" y="1270"/>
                </a:lnTo>
                <a:lnTo>
                  <a:pt x="151378" y="0"/>
                </a:lnTo>
                <a:lnTo>
                  <a:pt x="159339" y="423"/>
                </a:lnTo>
                <a:lnTo>
                  <a:pt x="167186" y="1975"/>
                </a:lnTo>
                <a:lnTo>
                  <a:pt x="174957" y="3010"/>
                </a:lnTo>
                <a:lnTo>
                  <a:pt x="182679" y="3700"/>
                </a:lnTo>
                <a:lnTo>
                  <a:pt x="190366" y="4160"/>
                </a:lnTo>
                <a:lnTo>
                  <a:pt x="196761" y="5736"/>
                </a:lnTo>
                <a:lnTo>
                  <a:pt x="207253" y="10875"/>
                </a:lnTo>
                <a:lnTo>
                  <a:pt x="216149" y="17392"/>
                </a:lnTo>
                <a:lnTo>
                  <a:pt x="224337" y="24521"/>
                </a:lnTo>
                <a:lnTo>
                  <a:pt x="232209" y="31924"/>
                </a:lnTo>
                <a:lnTo>
                  <a:pt x="243780" y="43231"/>
                </a:lnTo>
                <a:lnTo>
                  <a:pt x="246341" y="48294"/>
                </a:lnTo>
                <a:lnTo>
                  <a:pt x="248047" y="54209"/>
                </a:lnTo>
                <a:lnTo>
                  <a:pt x="249185" y="60693"/>
                </a:lnTo>
                <a:lnTo>
                  <a:pt x="249944" y="68825"/>
                </a:lnTo>
                <a:lnTo>
                  <a:pt x="250450" y="78057"/>
                </a:lnTo>
                <a:lnTo>
                  <a:pt x="251011" y="97204"/>
                </a:lnTo>
                <a:lnTo>
                  <a:pt x="251372" y="133578"/>
                </a:lnTo>
                <a:lnTo>
                  <a:pt x="251401" y="144086"/>
                </a:lnTo>
                <a:lnTo>
                  <a:pt x="250151" y="154900"/>
                </a:lnTo>
                <a:lnTo>
                  <a:pt x="248048" y="165920"/>
                </a:lnTo>
                <a:lnTo>
                  <a:pt x="245375" y="177076"/>
                </a:lnTo>
                <a:lnTo>
                  <a:pt x="242324" y="188324"/>
                </a:lnTo>
                <a:lnTo>
                  <a:pt x="235546" y="210981"/>
                </a:lnTo>
                <a:lnTo>
                  <a:pt x="231961" y="221087"/>
                </a:lnTo>
                <a:lnTo>
                  <a:pt x="228301" y="230365"/>
                </a:lnTo>
                <a:lnTo>
                  <a:pt x="224591" y="239089"/>
                </a:lnTo>
                <a:lnTo>
                  <a:pt x="218307" y="249986"/>
                </a:lnTo>
                <a:lnTo>
                  <a:pt x="210309" y="262330"/>
                </a:lnTo>
                <a:lnTo>
                  <a:pt x="201165" y="275641"/>
                </a:lnTo>
                <a:lnTo>
                  <a:pt x="193800" y="287053"/>
                </a:lnTo>
                <a:lnTo>
                  <a:pt x="187621" y="297202"/>
                </a:lnTo>
                <a:lnTo>
                  <a:pt x="182231" y="306508"/>
                </a:lnTo>
                <a:lnTo>
                  <a:pt x="177367" y="313982"/>
                </a:lnTo>
                <a:lnTo>
                  <a:pt x="168577" y="325672"/>
                </a:lnTo>
                <a:lnTo>
                  <a:pt x="163185" y="330568"/>
                </a:lnTo>
                <a:lnTo>
                  <a:pt x="157050" y="335102"/>
                </a:lnTo>
                <a:lnTo>
                  <a:pt x="150420" y="339394"/>
                </a:lnTo>
                <a:lnTo>
                  <a:pt x="144731" y="343526"/>
                </a:lnTo>
                <a:lnTo>
                  <a:pt x="135022" y="351504"/>
                </a:lnTo>
                <a:lnTo>
                  <a:pt x="129385" y="354139"/>
                </a:lnTo>
                <a:lnTo>
                  <a:pt x="123087" y="355896"/>
                </a:lnTo>
                <a:lnTo>
                  <a:pt x="106864" y="358715"/>
                </a:lnTo>
                <a:lnTo>
                  <a:pt x="97986" y="359204"/>
                </a:lnTo>
                <a:lnTo>
                  <a:pt x="94534" y="358002"/>
                </a:lnTo>
                <a:lnTo>
                  <a:pt x="84878" y="351514"/>
                </a:lnTo>
                <a:lnTo>
                  <a:pt x="82174" y="349550"/>
                </a:lnTo>
                <a:lnTo>
                  <a:pt x="81452" y="347756"/>
                </a:lnTo>
                <a:lnTo>
                  <a:pt x="80438" y="339164"/>
                </a:lnTo>
                <a:lnTo>
                  <a:pt x="80137" y="327305"/>
                </a:lnTo>
                <a:lnTo>
                  <a:pt x="80027" y="299991"/>
                </a:lnTo>
                <a:lnTo>
                  <a:pt x="81291" y="295667"/>
                </a:lnTo>
                <a:lnTo>
                  <a:pt x="86083" y="287476"/>
                </a:lnTo>
                <a:lnTo>
                  <a:pt x="95833" y="279602"/>
                </a:lnTo>
                <a:lnTo>
                  <a:pt x="101989" y="275725"/>
                </a:lnTo>
                <a:lnTo>
                  <a:pt x="112215" y="264643"/>
                </a:lnTo>
                <a:lnTo>
                  <a:pt x="116721" y="258132"/>
                </a:lnTo>
                <a:lnTo>
                  <a:pt x="122264" y="253791"/>
                </a:lnTo>
                <a:lnTo>
                  <a:pt x="128499" y="250897"/>
                </a:lnTo>
                <a:lnTo>
                  <a:pt x="135196" y="248968"/>
                </a:lnTo>
                <a:lnTo>
                  <a:pt x="142201" y="246412"/>
                </a:lnTo>
                <a:lnTo>
                  <a:pt x="149411" y="243438"/>
                </a:lnTo>
                <a:lnTo>
                  <a:pt x="156758" y="240185"/>
                </a:lnTo>
                <a:lnTo>
                  <a:pt x="162926" y="238017"/>
                </a:lnTo>
                <a:lnTo>
                  <a:pt x="173165" y="235607"/>
                </a:lnTo>
                <a:lnTo>
                  <a:pt x="178944" y="234964"/>
                </a:lnTo>
                <a:lnTo>
                  <a:pt x="185336" y="234536"/>
                </a:lnTo>
                <a:lnTo>
                  <a:pt x="192137" y="234251"/>
                </a:lnTo>
                <a:lnTo>
                  <a:pt x="206468" y="233933"/>
                </a:lnTo>
                <a:lnTo>
                  <a:pt x="213846" y="233849"/>
                </a:lnTo>
                <a:lnTo>
                  <a:pt x="220034" y="235062"/>
                </a:lnTo>
                <a:lnTo>
                  <a:pt x="230297" y="239797"/>
                </a:lnTo>
                <a:lnTo>
                  <a:pt x="236081" y="241568"/>
                </a:lnTo>
                <a:lnTo>
                  <a:pt x="242478" y="242748"/>
                </a:lnTo>
                <a:lnTo>
                  <a:pt x="249282" y="243536"/>
                </a:lnTo>
                <a:lnTo>
                  <a:pt x="255088" y="246600"/>
                </a:lnTo>
                <a:lnTo>
                  <a:pt x="264926" y="256779"/>
                </a:lnTo>
                <a:lnTo>
                  <a:pt x="273532" y="266382"/>
                </a:lnTo>
                <a:lnTo>
                  <a:pt x="281590" y="274884"/>
                </a:lnTo>
                <a:lnTo>
                  <a:pt x="300944" y="294546"/>
                </a:lnTo>
                <a:lnTo>
                  <a:pt x="304770" y="300927"/>
                </a:lnTo>
                <a:lnTo>
                  <a:pt x="308590" y="308991"/>
                </a:lnTo>
                <a:lnTo>
                  <a:pt x="312407" y="318177"/>
                </a:lnTo>
                <a:lnTo>
                  <a:pt x="316222" y="326841"/>
                </a:lnTo>
                <a:lnTo>
                  <a:pt x="323846" y="343241"/>
                </a:lnTo>
                <a:lnTo>
                  <a:pt x="340642" y="377672"/>
                </a:lnTo>
                <a:lnTo>
                  <a:pt x="341898" y="383613"/>
                </a:lnTo>
                <a:lnTo>
                  <a:pt x="342901" y="3936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69"/>
          <p:cNvSpPr/>
          <p:nvPr/>
        </p:nvSpPr>
        <p:spPr>
          <a:xfrm>
            <a:off x="6823709" y="5932169"/>
            <a:ext cx="228601" cy="22861"/>
          </a:xfrm>
          <a:custGeom>
            <a:avLst/>
            <a:gdLst/>
            <a:ahLst/>
            <a:cxnLst/>
            <a:rect l="0" t="0" r="0" b="0"/>
            <a:pathLst>
              <a:path w="228601" h="22861">
                <a:moveTo>
                  <a:pt x="0" y="0"/>
                </a:moveTo>
                <a:lnTo>
                  <a:pt x="0" y="6068"/>
                </a:lnTo>
                <a:lnTo>
                  <a:pt x="1271" y="9125"/>
                </a:lnTo>
                <a:lnTo>
                  <a:pt x="3388" y="12434"/>
                </a:lnTo>
                <a:lnTo>
                  <a:pt x="9842" y="20801"/>
                </a:lnTo>
                <a:lnTo>
                  <a:pt x="14181" y="21487"/>
                </a:lnTo>
                <a:lnTo>
                  <a:pt x="20885" y="21945"/>
                </a:lnTo>
                <a:lnTo>
                  <a:pt x="41748" y="22589"/>
                </a:lnTo>
                <a:lnTo>
                  <a:pt x="66134" y="22780"/>
                </a:lnTo>
                <a:lnTo>
                  <a:pt x="126471" y="22856"/>
                </a:lnTo>
                <a:lnTo>
                  <a:pt x="132574" y="21587"/>
                </a:lnTo>
                <a:lnTo>
                  <a:pt x="139183" y="19472"/>
                </a:lnTo>
                <a:lnTo>
                  <a:pt x="146129" y="16791"/>
                </a:lnTo>
                <a:lnTo>
                  <a:pt x="153300" y="16274"/>
                </a:lnTo>
                <a:lnTo>
                  <a:pt x="160620" y="17200"/>
                </a:lnTo>
                <a:lnTo>
                  <a:pt x="168040" y="19086"/>
                </a:lnTo>
                <a:lnTo>
                  <a:pt x="174257" y="20345"/>
                </a:lnTo>
                <a:lnTo>
                  <a:pt x="179672" y="21183"/>
                </a:lnTo>
                <a:lnTo>
                  <a:pt x="184551" y="21742"/>
                </a:lnTo>
                <a:lnTo>
                  <a:pt x="189074" y="22115"/>
                </a:lnTo>
                <a:lnTo>
                  <a:pt x="193360" y="22364"/>
                </a:lnTo>
                <a:lnTo>
                  <a:pt x="201508" y="22640"/>
                </a:lnTo>
                <a:lnTo>
                  <a:pt x="217087" y="22817"/>
                </a:lnTo>
                <a:lnTo>
                  <a:pt x="228600" y="228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70"/>
          <p:cNvSpPr/>
          <p:nvPr/>
        </p:nvSpPr>
        <p:spPr>
          <a:xfrm>
            <a:off x="6938009" y="5817869"/>
            <a:ext cx="57151" cy="285751"/>
          </a:xfrm>
          <a:custGeom>
            <a:avLst/>
            <a:gdLst/>
            <a:ahLst/>
            <a:cxnLst/>
            <a:rect l="0" t="0" r="0" b="0"/>
            <a:pathLst>
              <a:path w="57151" h="285751">
                <a:moveTo>
                  <a:pt x="0" y="0"/>
                </a:moveTo>
                <a:lnTo>
                  <a:pt x="6068" y="18204"/>
                </a:lnTo>
                <a:lnTo>
                  <a:pt x="9125" y="26106"/>
                </a:lnTo>
                <a:lnTo>
                  <a:pt x="12434" y="33914"/>
                </a:lnTo>
                <a:lnTo>
                  <a:pt x="15909" y="41659"/>
                </a:lnTo>
                <a:lnTo>
                  <a:pt x="18227" y="48093"/>
                </a:lnTo>
                <a:lnTo>
                  <a:pt x="19771" y="53652"/>
                </a:lnTo>
                <a:lnTo>
                  <a:pt x="20801" y="58629"/>
                </a:lnTo>
                <a:lnTo>
                  <a:pt x="28318" y="89903"/>
                </a:lnTo>
                <a:lnTo>
                  <a:pt x="30309" y="100575"/>
                </a:lnTo>
                <a:lnTo>
                  <a:pt x="31636" y="110230"/>
                </a:lnTo>
                <a:lnTo>
                  <a:pt x="32521" y="119208"/>
                </a:lnTo>
                <a:lnTo>
                  <a:pt x="34380" y="126461"/>
                </a:lnTo>
                <a:lnTo>
                  <a:pt x="36890" y="132568"/>
                </a:lnTo>
                <a:lnTo>
                  <a:pt x="39834" y="137909"/>
                </a:lnTo>
                <a:lnTo>
                  <a:pt x="41796" y="145279"/>
                </a:lnTo>
                <a:lnTo>
                  <a:pt x="43105" y="154003"/>
                </a:lnTo>
                <a:lnTo>
                  <a:pt x="43977" y="163629"/>
                </a:lnTo>
                <a:lnTo>
                  <a:pt x="44557" y="171316"/>
                </a:lnTo>
                <a:lnTo>
                  <a:pt x="45204" y="183244"/>
                </a:lnTo>
                <a:lnTo>
                  <a:pt x="45491" y="196165"/>
                </a:lnTo>
                <a:lnTo>
                  <a:pt x="45707" y="265146"/>
                </a:lnTo>
                <a:lnTo>
                  <a:pt x="46981" y="269474"/>
                </a:lnTo>
                <a:lnTo>
                  <a:pt x="49101" y="273630"/>
                </a:lnTo>
                <a:lnTo>
                  <a:pt x="57150" y="2857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71"/>
          <p:cNvSpPr/>
          <p:nvPr/>
        </p:nvSpPr>
        <p:spPr>
          <a:xfrm>
            <a:off x="7208430" y="5818480"/>
            <a:ext cx="346800" cy="250850"/>
          </a:xfrm>
          <a:custGeom>
            <a:avLst/>
            <a:gdLst/>
            <a:ahLst/>
            <a:cxnLst/>
            <a:rect l="0" t="0" r="0" b="0"/>
            <a:pathLst>
              <a:path w="346800" h="250850">
                <a:moveTo>
                  <a:pt x="255360" y="22249"/>
                </a:moveTo>
                <a:lnTo>
                  <a:pt x="255360" y="16182"/>
                </a:lnTo>
                <a:lnTo>
                  <a:pt x="254090" y="13124"/>
                </a:lnTo>
                <a:lnTo>
                  <a:pt x="249292" y="6341"/>
                </a:lnTo>
                <a:lnTo>
                  <a:pt x="246235" y="4023"/>
                </a:lnTo>
                <a:lnTo>
                  <a:pt x="242926" y="2479"/>
                </a:lnTo>
                <a:lnTo>
                  <a:pt x="235863" y="763"/>
                </a:lnTo>
                <a:lnTo>
                  <a:pt x="228492" y="0"/>
                </a:lnTo>
                <a:lnTo>
                  <a:pt x="224748" y="1066"/>
                </a:lnTo>
                <a:lnTo>
                  <a:pt x="217201" y="5638"/>
                </a:lnTo>
                <a:lnTo>
                  <a:pt x="209614" y="11904"/>
                </a:lnTo>
                <a:lnTo>
                  <a:pt x="205812" y="15352"/>
                </a:lnTo>
                <a:lnTo>
                  <a:pt x="174875" y="45722"/>
                </a:lnTo>
                <a:lnTo>
                  <a:pt x="131461" y="89003"/>
                </a:lnTo>
                <a:lnTo>
                  <a:pt x="125770" y="95962"/>
                </a:lnTo>
                <a:lnTo>
                  <a:pt x="120707" y="103141"/>
                </a:lnTo>
                <a:lnTo>
                  <a:pt x="116061" y="110467"/>
                </a:lnTo>
                <a:lnTo>
                  <a:pt x="111694" y="116622"/>
                </a:lnTo>
                <a:lnTo>
                  <a:pt x="107512" y="121994"/>
                </a:lnTo>
                <a:lnTo>
                  <a:pt x="103455" y="126846"/>
                </a:lnTo>
                <a:lnTo>
                  <a:pt x="99480" y="131351"/>
                </a:lnTo>
                <a:lnTo>
                  <a:pt x="91676" y="139742"/>
                </a:lnTo>
                <a:lnTo>
                  <a:pt x="86547" y="143758"/>
                </a:lnTo>
                <a:lnTo>
                  <a:pt x="80588" y="147705"/>
                </a:lnTo>
                <a:lnTo>
                  <a:pt x="74075" y="151606"/>
                </a:lnTo>
                <a:lnTo>
                  <a:pt x="67194" y="156748"/>
                </a:lnTo>
                <a:lnTo>
                  <a:pt x="60066" y="162715"/>
                </a:lnTo>
                <a:lnTo>
                  <a:pt x="46642" y="174849"/>
                </a:lnTo>
                <a:lnTo>
                  <a:pt x="36443" y="184474"/>
                </a:lnTo>
                <a:lnTo>
                  <a:pt x="17494" y="203101"/>
                </a:lnTo>
                <a:lnTo>
                  <a:pt x="11692" y="207588"/>
                </a:lnTo>
                <a:lnTo>
                  <a:pt x="1860" y="212572"/>
                </a:lnTo>
                <a:lnTo>
                  <a:pt x="0" y="213901"/>
                </a:lnTo>
                <a:lnTo>
                  <a:pt x="30" y="214787"/>
                </a:lnTo>
                <a:lnTo>
                  <a:pt x="1319" y="215378"/>
                </a:lnTo>
                <a:lnTo>
                  <a:pt x="9799" y="215772"/>
                </a:lnTo>
                <a:lnTo>
                  <a:pt x="68788" y="216455"/>
                </a:lnTo>
                <a:lnTo>
                  <a:pt x="114400" y="216550"/>
                </a:lnTo>
                <a:lnTo>
                  <a:pt x="124556" y="215283"/>
                </a:lnTo>
                <a:lnTo>
                  <a:pt x="136408" y="213169"/>
                </a:lnTo>
                <a:lnTo>
                  <a:pt x="149388" y="210489"/>
                </a:lnTo>
                <a:lnTo>
                  <a:pt x="163122" y="209972"/>
                </a:lnTo>
                <a:lnTo>
                  <a:pt x="177358" y="210898"/>
                </a:lnTo>
                <a:lnTo>
                  <a:pt x="191929" y="212785"/>
                </a:lnTo>
                <a:lnTo>
                  <a:pt x="204182" y="214044"/>
                </a:lnTo>
                <a:lnTo>
                  <a:pt x="214892" y="214882"/>
                </a:lnTo>
                <a:lnTo>
                  <a:pt x="224571" y="215441"/>
                </a:lnTo>
                <a:lnTo>
                  <a:pt x="242099" y="216063"/>
                </a:lnTo>
                <a:lnTo>
                  <a:pt x="250329" y="216228"/>
                </a:lnTo>
                <a:lnTo>
                  <a:pt x="259626" y="217608"/>
                </a:lnTo>
                <a:lnTo>
                  <a:pt x="269634" y="219799"/>
                </a:lnTo>
                <a:lnTo>
                  <a:pt x="280116" y="222529"/>
                </a:lnTo>
                <a:lnTo>
                  <a:pt x="288373" y="224349"/>
                </a:lnTo>
                <a:lnTo>
                  <a:pt x="295149" y="225562"/>
                </a:lnTo>
                <a:lnTo>
                  <a:pt x="300936" y="226371"/>
                </a:lnTo>
                <a:lnTo>
                  <a:pt x="310752" y="230657"/>
                </a:lnTo>
                <a:lnTo>
                  <a:pt x="321335" y="237689"/>
                </a:lnTo>
                <a:lnTo>
                  <a:pt x="329235" y="244975"/>
                </a:lnTo>
                <a:lnTo>
                  <a:pt x="333552" y="249109"/>
                </a:lnTo>
                <a:lnTo>
                  <a:pt x="335428" y="249689"/>
                </a:lnTo>
                <a:lnTo>
                  <a:pt x="337948" y="250076"/>
                </a:lnTo>
                <a:lnTo>
                  <a:pt x="346799" y="2508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72"/>
          <p:cNvSpPr/>
          <p:nvPr/>
        </p:nvSpPr>
        <p:spPr>
          <a:xfrm>
            <a:off x="7646669" y="5704281"/>
            <a:ext cx="262357" cy="352964"/>
          </a:xfrm>
          <a:custGeom>
            <a:avLst/>
            <a:gdLst/>
            <a:ahLst/>
            <a:cxnLst/>
            <a:rect l="0" t="0" r="0" b="0"/>
            <a:pathLst>
              <a:path w="262357" h="352964">
                <a:moveTo>
                  <a:pt x="0" y="90728"/>
                </a:moveTo>
                <a:lnTo>
                  <a:pt x="6068" y="78593"/>
                </a:lnTo>
                <a:lnTo>
                  <a:pt x="12434" y="69248"/>
                </a:lnTo>
                <a:lnTo>
                  <a:pt x="19497" y="60862"/>
                </a:lnTo>
                <a:lnTo>
                  <a:pt x="26868" y="52901"/>
                </a:lnTo>
                <a:lnTo>
                  <a:pt x="33152" y="47730"/>
                </a:lnTo>
                <a:lnTo>
                  <a:pt x="41152" y="41743"/>
                </a:lnTo>
                <a:lnTo>
                  <a:pt x="50295" y="35212"/>
                </a:lnTo>
                <a:lnTo>
                  <a:pt x="58930" y="29587"/>
                </a:lnTo>
                <a:lnTo>
                  <a:pt x="67227" y="24567"/>
                </a:lnTo>
                <a:lnTo>
                  <a:pt x="75298" y="19951"/>
                </a:lnTo>
                <a:lnTo>
                  <a:pt x="91040" y="11435"/>
                </a:lnTo>
                <a:lnTo>
                  <a:pt x="98793" y="7387"/>
                </a:lnTo>
                <a:lnTo>
                  <a:pt x="106502" y="4687"/>
                </a:lnTo>
                <a:lnTo>
                  <a:pt x="114182" y="2888"/>
                </a:lnTo>
                <a:lnTo>
                  <a:pt x="121841" y="1688"/>
                </a:lnTo>
                <a:lnTo>
                  <a:pt x="128217" y="888"/>
                </a:lnTo>
                <a:lnTo>
                  <a:pt x="133739" y="355"/>
                </a:lnTo>
                <a:lnTo>
                  <a:pt x="138689" y="0"/>
                </a:lnTo>
                <a:lnTo>
                  <a:pt x="143260" y="1032"/>
                </a:lnTo>
                <a:lnTo>
                  <a:pt x="147576" y="2991"/>
                </a:lnTo>
                <a:lnTo>
                  <a:pt x="151725" y="5567"/>
                </a:lnTo>
                <a:lnTo>
                  <a:pt x="157029" y="7284"/>
                </a:lnTo>
                <a:lnTo>
                  <a:pt x="163107" y="8429"/>
                </a:lnTo>
                <a:lnTo>
                  <a:pt x="178975" y="10266"/>
                </a:lnTo>
                <a:lnTo>
                  <a:pt x="184531" y="13904"/>
                </a:lnTo>
                <a:lnTo>
                  <a:pt x="187791" y="16652"/>
                </a:lnTo>
                <a:lnTo>
                  <a:pt x="189964" y="19754"/>
                </a:lnTo>
                <a:lnTo>
                  <a:pt x="192378" y="26588"/>
                </a:lnTo>
                <a:lnTo>
                  <a:pt x="191753" y="32728"/>
                </a:lnTo>
                <a:lnTo>
                  <a:pt x="190065" y="40631"/>
                </a:lnTo>
                <a:lnTo>
                  <a:pt x="187670" y="49710"/>
                </a:lnTo>
                <a:lnTo>
                  <a:pt x="184804" y="57033"/>
                </a:lnTo>
                <a:lnTo>
                  <a:pt x="181622" y="63185"/>
                </a:lnTo>
                <a:lnTo>
                  <a:pt x="178232" y="68556"/>
                </a:lnTo>
                <a:lnTo>
                  <a:pt x="174701" y="74677"/>
                </a:lnTo>
                <a:lnTo>
                  <a:pt x="167392" y="88251"/>
                </a:lnTo>
                <a:lnTo>
                  <a:pt x="161124" y="96697"/>
                </a:lnTo>
                <a:lnTo>
                  <a:pt x="153137" y="106137"/>
                </a:lnTo>
                <a:lnTo>
                  <a:pt x="144001" y="116241"/>
                </a:lnTo>
                <a:lnTo>
                  <a:pt x="127078" y="134241"/>
                </a:lnTo>
                <a:lnTo>
                  <a:pt x="101585" y="160424"/>
                </a:lnTo>
                <a:lnTo>
                  <a:pt x="96933" y="163863"/>
                </a:lnTo>
                <a:lnTo>
                  <a:pt x="92562" y="166154"/>
                </a:lnTo>
                <a:lnTo>
                  <a:pt x="88379" y="167683"/>
                </a:lnTo>
                <a:lnTo>
                  <a:pt x="80343" y="169380"/>
                </a:lnTo>
                <a:lnTo>
                  <a:pt x="75078" y="170135"/>
                </a:lnTo>
                <a:lnTo>
                  <a:pt x="75452" y="170336"/>
                </a:lnTo>
                <a:lnTo>
                  <a:pt x="76972" y="170470"/>
                </a:lnTo>
                <a:lnTo>
                  <a:pt x="79255" y="169289"/>
                </a:lnTo>
                <a:lnTo>
                  <a:pt x="85178" y="164591"/>
                </a:lnTo>
                <a:lnTo>
                  <a:pt x="88535" y="162830"/>
                </a:lnTo>
                <a:lnTo>
                  <a:pt x="95652" y="160874"/>
                </a:lnTo>
                <a:lnTo>
                  <a:pt x="100599" y="159082"/>
                </a:lnTo>
                <a:lnTo>
                  <a:pt x="106436" y="156618"/>
                </a:lnTo>
                <a:lnTo>
                  <a:pt x="112868" y="153704"/>
                </a:lnTo>
                <a:lnTo>
                  <a:pt x="119695" y="151763"/>
                </a:lnTo>
                <a:lnTo>
                  <a:pt x="126787" y="150468"/>
                </a:lnTo>
                <a:lnTo>
                  <a:pt x="134056" y="149605"/>
                </a:lnTo>
                <a:lnTo>
                  <a:pt x="141440" y="149029"/>
                </a:lnTo>
                <a:lnTo>
                  <a:pt x="148904" y="148646"/>
                </a:lnTo>
                <a:lnTo>
                  <a:pt x="168157" y="148106"/>
                </a:lnTo>
                <a:lnTo>
                  <a:pt x="192108" y="147924"/>
                </a:lnTo>
                <a:lnTo>
                  <a:pt x="199192" y="149179"/>
                </a:lnTo>
                <a:lnTo>
                  <a:pt x="206455" y="151285"/>
                </a:lnTo>
                <a:lnTo>
                  <a:pt x="213837" y="153960"/>
                </a:lnTo>
                <a:lnTo>
                  <a:pt x="220028" y="155743"/>
                </a:lnTo>
                <a:lnTo>
                  <a:pt x="225425" y="156932"/>
                </a:lnTo>
                <a:lnTo>
                  <a:pt x="230294" y="157724"/>
                </a:lnTo>
                <a:lnTo>
                  <a:pt x="234809" y="159522"/>
                </a:lnTo>
                <a:lnTo>
                  <a:pt x="239090" y="161991"/>
                </a:lnTo>
                <a:lnTo>
                  <a:pt x="243213" y="164907"/>
                </a:lnTo>
                <a:lnTo>
                  <a:pt x="245963" y="168121"/>
                </a:lnTo>
                <a:lnTo>
                  <a:pt x="247795" y="171533"/>
                </a:lnTo>
                <a:lnTo>
                  <a:pt x="251101" y="179982"/>
                </a:lnTo>
                <a:lnTo>
                  <a:pt x="256804" y="192203"/>
                </a:lnTo>
                <a:lnTo>
                  <a:pt x="258833" y="199018"/>
                </a:lnTo>
                <a:lnTo>
                  <a:pt x="260186" y="206101"/>
                </a:lnTo>
                <a:lnTo>
                  <a:pt x="261087" y="213364"/>
                </a:lnTo>
                <a:lnTo>
                  <a:pt x="261688" y="219476"/>
                </a:lnTo>
                <a:lnTo>
                  <a:pt x="262356" y="229653"/>
                </a:lnTo>
                <a:lnTo>
                  <a:pt x="261264" y="237955"/>
                </a:lnTo>
                <a:lnTo>
                  <a:pt x="259267" y="248569"/>
                </a:lnTo>
                <a:lnTo>
                  <a:pt x="256664" y="260726"/>
                </a:lnTo>
                <a:lnTo>
                  <a:pt x="253660" y="270100"/>
                </a:lnTo>
                <a:lnTo>
                  <a:pt x="250386" y="277620"/>
                </a:lnTo>
                <a:lnTo>
                  <a:pt x="246935" y="283903"/>
                </a:lnTo>
                <a:lnTo>
                  <a:pt x="240823" y="291901"/>
                </a:lnTo>
                <a:lnTo>
                  <a:pt x="232939" y="301043"/>
                </a:lnTo>
                <a:lnTo>
                  <a:pt x="223873" y="310948"/>
                </a:lnTo>
                <a:lnTo>
                  <a:pt x="216558" y="317551"/>
                </a:lnTo>
                <a:lnTo>
                  <a:pt x="210413" y="321954"/>
                </a:lnTo>
                <a:lnTo>
                  <a:pt x="205046" y="324888"/>
                </a:lnTo>
                <a:lnTo>
                  <a:pt x="200197" y="328115"/>
                </a:lnTo>
                <a:lnTo>
                  <a:pt x="195695" y="331536"/>
                </a:lnTo>
                <a:lnTo>
                  <a:pt x="191423" y="335087"/>
                </a:lnTo>
                <a:lnTo>
                  <a:pt x="186036" y="338724"/>
                </a:lnTo>
                <a:lnTo>
                  <a:pt x="179904" y="342419"/>
                </a:lnTo>
                <a:lnTo>
                  <a:pt x="173276" y="346152"/>
                </a:lnTo>
                <a:lnTo>
                  <a:pt x="165047" y="348641"/>
                </a:lnTo>
                <a:lnTo>
                  <a:pt x="155752" y="350300"/>
                </a:lnTo>
                <a:lnTo>
                  <a:pt x="145745" y="351406"/>
                </a:lnTo>
                <a:lnTo>
                  <a:pt x="135263" y="352143"/>
                </a:lnTo>
                <a:lnTo>
                  <a:pt x="124465" y="352635"/>
                </a:lnTo>
                <a:lnTo>
                  <a:pt x="113458" y="352963"/>
                </a:lnTo>
                <a:lnTo>
                  <a:pt x="102309" y="351911"/>
                </a:lnTo>
                <a:lnTo>
                  <a:pt x="91066" y="349940"/>
                </a:lnTo>
                <a:lnTo>
                  <a:pt x="79760" y="347356"/>
                </a:lnTo>
                <a:lnTo>
                  <a:pt x="70954" y="345634"/>
                </a:lnTo>
                <a:lnTo>
                  <a:pt x="63813" y="344486"/>
                </a:lnTo>
                <a:lnTo>
                  <a:pt x="57783" y="343719"/>
                </a:lnTo>
                <a:lnTo>
                  <a:pt x="53761" y="341939"/>
                </a:lnTo>
                <a:lnTo>
                  <a:pt x="51081" y="339482"/>
                </a:lnTo>
                <a:lnTo>
                  <a:pt x="34290" y="3307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73"/>
          <p:cNvSpPr/>
          <p:nvPr/>
        </p:nvSpPr>
        <p:spPr>
          <a:xfrm>
            <a:off x="7704101" y="3463760"/>
            <a:ext cx="223028" cy="260601"/>
          </a:xfrm>
          <a:custGeom>
            <a:avLst/>
            <a:gdLst/>
            <a:ahLst/>
            <a:cxnLst/>
            <a:rect l="0" t="0" r="0" b="0"/>
            <a:pathLst>
              <a:path w="223028" h="260601">
                <a:moveTo>
                  <a:pt x="34008" y="10960"/>
                </a:moveTo>
                <a:lnTo>
                  <a:pt x="90400" y="10960"/>
                </a:lnTo>
                <a:lnTo>
                  <a:pt x="95732" y="9690"/>
                </a:lnTo>
                <a:lnTo>
                  <a:pt x="100559" y="7573"/>
                </a:lnTo>
                <a:lnTo>
                  <a:pt x="105045" y="4892"/>
                </a:lnTo>
                <a:lnTo>
                  <a:pt x="110577" y="3104"/>
                </a:lnTo>
                <a:lnTo>
                  <a:pt x="116803" y="1912"/>
                </a:lnTo>
                <a:lnTo>
                  <a:pt x="123495" y="1118"/>
                </a:lnTo>
                <a:lnTo>
                  <a:pt x="130496" y="589"/>
                </a:lnTo>
                <a:lnTo>
                  <a:pt x="137704" y="235"/>
                </a:lnTo>
                <a:lnTo>
                  <a:pt x="145048" y="0"/>
                </a:lnTo>
                <a:lnTo>
                  <a:pt x="151215" y="1113"/>
                </a:lnTo>
                <a:lnTo>
                  <a:pt x="156596" y="3125"/>
                </a:lnTo>
                <a:lnTo>
                  <a:pt x="161454" y="5737"/>
                </a:lnTo>
                <a:lnTo>
                  <a:pt x="165962" y="7478"/>
                </a:lnTo>
                <a:lnTo>
                  <a:pt x="170238" y="8638"/>
                </a:lnTo>
                <a:lnTo>
                  <a:pt x="174358" y="9412"/>
                </a:lnTo>
                <a:lnTo>
                  <a:pt x="178375" y="9928"/>
                </a:lnTo>
                <a:lnTo>
                  <a:pt x="182323" y="10272"/>
                </a:lnTo>
                <a:lnTo>
                  <a:pt x="186225" y="10501"/>
                </a:lnTo>
                <a:lnTo>
                  <a:pt x="190096" y="11924"/>
                </a:lnTo>
                <a:lnTo>
                  <a:pt x="193947" y="14142"/>
                </a:lnTo>
                <a:lnTo>
                  <a:pt x="197784" y="16891"/>
                </a:lnTo>
                <a:lnTo>
                  <a:pt x="201612" y="19994"/>
                </a:lnTo>
                <a:lnTo>
                  <a:pt x="205434" y="23332"/>
                </a:lnTo>
                <a:lnTo>
                  <a:pt x="209252" y="26828"/>
                </a:lnTo>
                <a:lnTo>
                  <a:pt x="211797" y="31699"/>
                </a:lnTo>
                <a:lnTo>
                  <a:pt x="213494" y="37485"/>
                </a:lnTo>
                <a:lnTo>
                  <a:pt x="214626" y="43884"/>
                </a:lnTo>
                <a:lnTo>
                  <a:pt x="216650" y="49419"/>
                </a:lnTo>
                <a:lnTo>
                  <a:pt x="219269" y="54379"/>
                </a:lnTo>
                <a:lnTo>
                  <a:pt x="222286" y="58956"/>
                </a:lnTo>
                <a:lnTo>
                  <a:pt x="223027" y="63277"/>
                </a:lnTo>
                <a:lnTo>
                  <a:pt x="222250" y="67428"/>
                </a:lnTo>
                <a:lnTo>
                  <a:pt x="219271" y="75427"/>
                </a:lnTo>
                <a:lnTo>
                  <a:pt x="217948" y="83215"/>
                </a:lnTo>
                <a:lnTo>
                  <a:pt x="216324" y="88340"/>
                </a:lnTo>
                <a:lnTo>
                  <a:pt x="213973" y="94296"/>
                </a:lnTo>
                <a:lnTo>
                  <a:pt x="211134" y="100808"/>
                </a:lnTo>
                <a:lnTo>
                  <a:pt x="209243" y="107688"/>
                </a:lnTo>
                <a:lnTo>
                  <a:pt x="207981" y="114815"/>
                </a:lnTo>
                <a:lnTo>
                  <a:pt x="207140" y="122106"/>
                </a:lnTo>
                <a:lnTo>
                  <a:pt x="205310" y="128238"/>
                </a:lnTo>
                <a:lnTo>
                  <a:pt x="202819" y="133595"/>
                </a:lnTo>
                <a:lnTo>
                  <a:pt x="199889" y="138436"/>
                </a:lnTo>
                <a:lnTo>
                  <a:pt x="196665" y="144204"/>
                </a:lnTo>
                <a:lnTo>
                  <a:pt x="189697" y="157386"/>
                </a:lnTo>
                <a:lnTo>
                  <a:pt x="184791" y="163187"/>
                </a:lnTo>
                <a:lnTo>
                  <a:pt x="178980" y="168324"/>
                </a:lnTo>
                <a:lnTo>
                  <a:pt x="172567" y="173019"/>
                </a:lnTo>
                <a:lnTo>
                  <a:pt x="167020" y="177419"/>
                </a:lnTo>
                <a:lnTo>
                  <a:pt x="162053" y="181623"/>
                </a:lnTo>
                <a:lnTo>
                  <a:pt x="157472" y="185695"/>
                </a:lnTo>
                <a:lnTo>
                  <a:pt x="153147" y="190950"/>
                </a:lnTo>
                <a:lnTo>
                  <a:pt x="148994" y="196993"/>
                </a:lnTo>
                <a:lnTo>
                  <a:pt x="144956" y="203562"/>
                </a:lnTo>
                <a:lnTo>
                  <a:pt x="139724" y="207941"/>
                </a:lnTo>
                <a:lnTo>
                  <a:pt x="133695" y="210861"/>
                </a:lnTo>
                <a:lnTo>
                  <a:pt x="127136" y="212807"/>
                </a:lnTo>
                <a:lnTo>
                  <a:pt x="121494" y="216644"/>
                </a:lnTo>
                <a:lnTo>
                  <a:pt x="116462" y="221742"/>
                </a:lnTo>
                <a:lnTo>
                  <a:pt x="111838" y="227682"/>
                </a:lnTo>
                <a:lnTo>
                  <a:pt x="106215" y="232911"/>
                </a:lnTo>
                <a:lnTo>
                  <a:pt x="99925" y="237667"/>
                </a:lnTo>
                <a:lnTo>
                  <a:pt x="93193" y="242108"/>
                </a:lnTo>
                <a:lnTo>
                  <a:pt x="87435" y="245068"/>
                </a:lnTo>
                <a:lnTo>
                  <a:pt x="82326" y="247042"/>
                </a:lnTo>
                <a:lnTo>
                  <a:pt x="77650" y="248358"/>
                </a:lnTo>
                <a:lnTo>
                  <a:pt x="73263" y="250505"/>
                </a:lnTo>
                <a:lnTo>
                  <a:pt x="69068" y="253206"/>
                </a:lnTo>
                <a:lnTo>
                  <a:pt x="65001" y="256278"/>
                </a:lnTo>
                <a:lnTo>
                  <a:pt x="61021" y="258325"/>
                </a:lnTo>
                <a:lnTo>
                  <a:pt x="57097" y="259690"/>
                </a:lnTo>
                <a:lnTo>
                  <a:pt x="53211" y="260600"/>
                </a:lnTo>
                <a:lnTo>
                  <a:pt x="46810" y="259936"/>
                </a:lnTo>
                <a:lnTo>
                  <a:pt x="38733" y="258224"/>
                </a:lnTo>
                <a:lnTo>
                  <a:pt x="29538" y="255812"/>
                </a:lnTo>
                <a:lnTo>
                  <a:pt x="22139" y="254205"/>
                </a:lnTo>
                <a:lnTo>
                  <a:pt x="15935" y="253133"/>
                </a:lnTo>
                <a:lnTo>
                  <a:pt x="10530" y="252418"/>
                </a:lnTo>
                <a:lnTo>
                  <a:pt x="6926" y="250672"/>
                </a:lnTo>
                <a:lnTo>
                  <a:pt x="4523" y="248238"/>
                </a:lnTo>
                <a:lnTo>
                  <a:pt x="2922" y="245345"/>
                </a:lnTo>
                <a:lnTo>
                  <a:pt x="1142" y="238744"/>
                </a:lnTo>
                <a:lnTo>
                  <a:pt x="668" y="235206"/>
                </a:lnTo>
                <a:lnTo>
                  <a:pt x="351" y="230307"/>
                </a:lnTo>
                <a:lnTo>
                  <a:pt x="141" y="224501"/>
                </a:lnTo>
                <a:lnTo>
                  <a:pt x="0" y="218090"/>
                </a:lnTo>
                <a:lnTo>
                  <a:pt x="1175" y="211277"/>
                </a:lnTo>
                <a:lnTo>
                  <a:pt x="3230" y="204194"/>
                </a:lnTo>
                <a:lnTo>
                  <a:pt x="5870" y="196933"/>
                </a:lnTo>
                <a:lnTo>
                  <a:pt x="8899" y="190822"/>
                </a:lnTo>
                <a:lnTo>
                  <a:pt x="12190" y="185478"/>
                </a:lnTo>
                <a:lnTo>
                  <a:pt x="15652" y="180645"/>
                </a:lnTo>
                <a:lnTo>
                  <a:pt x="19231" y="176153"/>
                </a:lnTo>
                <a:lnTo>
                  <a:pt x="22887" y="171889"/>
                </a:lnTo>
                <a:lnTo>
                  <a:pt x="26594" y="167776"/>
                </a:lnTo>
                <a:lnTo>
                  <a:pt x="34100" y="159819"/>
                </a:lnTo>
                <a:lnTo>
                  <a:pt x="37879" y="155919"/>
                </a:lnTo>
                <a:lnTo>
                  <a:pt x="41669" y="153319"/>
                </a:lnTo>
                <a:lnTo>
                  <a:pt x="45466" y="151586"/>
                </a:lnTo>
                <a:lnTo>
                  <a:pt x="49266" y="150430"/>
                </a:lnTo>
                <a:lnTo>
                  <a:pt x="54341" y="148390"/>
                </a:lnTo>
                <a:lnTo>
                  <a:pt x="60263" y="145760"/>
                </a:lnTo>
                <a:lnTo>
                  <a:pt x="66752" y="142736"/>
                </a:lnTo>
                <a:lnTo>
                  <a:pt x="72347" y="140721"/>
                </a:lnTo>
                <a:lnTo>
                  <a:pt x="77348" y="139377"/>
                </a:lnTo>
                <a:lnTo>
                  <a:pt x="81951" y="138481"/>
                </a:lnTo>
                <a:lnTo>
                  <a:pt x="86290" y="137884"/>
                </a:lnTo>
                <a:lnTo>
                  <a:pt x="90453" y="137486"/>
                </a:lnTo>
                <a:lnTo>
                  <a:pt x="94498" y="137220"/>
                </a:lnTo>
                <a:lnTo>
                  <a:pt x="101005" y="135773"/>
                </a:lnTo>
                <a:lnTo>
                  <a:pt x="109153" y="133539"/>
                </a:lnTo>
                <a:lnTo>
                  <a:pt x="118395" y="130779"/>
                </a:lnTo>
                <a:lnTo>
                  <a:pt x="125826" y="130209"/>
                </a:lnTo>
                <a:lnTo>
                  <a:pt x="132050" y="131099"/>
                </a:lnTo>
                <a:lnTo>
                  <a:pt x="137469" y="132963"/>
                </a:lnTo>
                <a:lnTo>
                  <a:pt x="142353" y="134205"/>
                </a:lnTo>
                <a:lnTo>
                  <a:pt x="146878" y="135033"/>
                </a:lnTo>
                <a:lnTo>
                  <a:pt x="151165" y="135585"/>
                </a:lnTo>
                <a:lnTo>
                  <a:pt x="155292" y="137224"/>
                </a:lnTo>
                <a:lnTo>
                  <a:pt x="159315" y="139585"/>
                </a:lnTo>
                <a:lnTo>
                  <a:pt x="163266" y="142430"/>
                </a:lnTo>
                <a:lnTo>
                  <a:pt x="167170" y="145596"/>
                </a:lnTo>
                <a:lnTo>
                  <a:pt x="171043" y="148978"/>
                </a:lnTo>
                <a:lnTo>
                  <a:pt x="174895" y="152501"/>
                </a:lnTo>
                <a:lnTo>
                  <a:pt x="177463" y="156121"/>
                </a:lnTo>
                <a:lnTo>
                  <a:pt x="180316" y="163529"/>
                </a:lnTo>
                <a:lnTo>
                  <a:pt x="184971" y="171055"/>
                </a:lnTo>
                <a:lnTo>
                  <a:pt x="187990" y="174840"/>
                </a:lnTo>
                <a:lnTo>
                  <a:pt x="190003" y="178633"/>
                </a:lnTo>
                <a:lnTo>
                  <a:pt x="192239" y="186234"/>
                </a:lnTo>
                <a:lnTo>
                  <a:pt x="196620" y="193846"/>
                </a:lnTo>
                <a:lnTo>
                  <a:pt x="203713" y="203013"/>
                </a:lnTo>
                <a:lnTo>
                  <a:pt x="204682" y="207653"/>
                </a:lnTo>
                <a:lnTo>
                  <a:pt x="204941" y="210669"/>
                </a:lnTo>
                <a:lnTo>
                  <a:pt x="205113" y="216489"/>
                </a:lnTo>
                <a:lnTo>
                  <a:pt x="205458" y="2509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74"/>
          <p:cNvSpPr/>
          <p:nvPr/>
        </p:nvSpPr>
        <p:spPr>
          <a:xfrm>
            <a:off x="8012429" y="3589020"/>
            <a:ext cx="11431" cy="22860"/>
          </a:xfrm>
          <a:custGeom>
            <a:avLst/>
            <a:gdLst/>
            <a:ahLst/>
            <a:cxnLst/>
            <a:rect l="0" t="0" r="0" b="0"/>
            <a:pathLst>
              <a:path w="11431" h="22860">
                <a:moveTo>
                  <a:pt x="0" y="22859"/>
                </a:moveTo>
                <a:lnTo>
                  <a:pt x="10960" y="22859"/>
                </a:lnTo>
                <a:lnTo>
                  <a:pt x="11116" y="21589"/>
                </a:lnTo>
                <a:lnTo>
                  <a:pt x="11221" y="19473"/>
                </a:lnTo>
                <a:lnTo>
                  <a:pt x="11389" y="13018"/>
                </a:lnTo>
                <a:lnTo>
                  <a:pt x="114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75"/>
          <p:cNvSpPr/>
          <p:nvPr/>
        </p:nvSpPr>
        <p:spPr>
          <a:xfrm>
            <a:off x="8115485" y="3383279"/>
            <a:ext cx="148406" cy="331472"/>
          </a:xfrm>
          <a:custGeom>
            <a:avLst/>
            <a:gdLst/>
            <a:ahLst/>
            <a:cxnLst/>
            <a:rect l="0" t="0" r="0" b="0"/>
            <a:pathLst>
              <a:path w="148406" h="331472">
                <a:moveTo>
                  <a:pt x="125544" y="0"/>
                </a:moveTo>
                <a:lnTo>
                  <a:pt x="113409" y="6068"/>
                </a:lnTo>
                <a:lnTo>
                  <a:pt x="109833" y="9126"/>
                </a:lnTo>
                <a:lnTo>
                  <a:pt x="107451" y="12434"/>
                </a:lnTo>
                <a:lnTo>
                  <a:pt x="105862" y="15910"/>
                </a:lnTo>
                <a:lnTo>
                  <a:pt x="103533" y="18226"/>
                </a:lnTo>
                <a:lnTo>
                  <a:pt x="100710" y="19771"/>
                </a:lnTo>
                <a:lnTo>
                  <a:pt x="97558" y="20801"/>
                </a:lnTo>
                <a:lnTo>
                  <a:pt x="94187" y="22758"/>
                </a:lnTo>
                <a:lnTo>
                  <a:pt x="90669" y="25332"/>
                </a:lnTo>
                <a:lnTo>
                  <a:pt x="87055" y="28318"/>
                </a:lnTo>
                <a:lnTo>
                  <a:pt x="83375" y="31579"/>
                </a:lnTo>
                <a:lnTo>
                  <a:pt x="75899" y="38588"/>
                </a:lnTo>
                <a:lnTo>
                  <a:pt x="64550" y="49675"/>
                </a:lnTo>
                <a:lnTo>
                  <a:pt x="62022" y="53437"/>
                </a:lnTo>
                <a:lnTo>
                  <a:pt x="59212" y="61003"/>
                </a:lnTo>
                <a:lnTo>
                  <a:pt x="54577" y="68600"/>
                </a:lnTo>
                <a:lnTo>
                  <a:pt x="51563" y="72403"/>
                </a:lnTo>
                <a:lnTo>
                  <a:pt x="49553" y="77479"/>
                </a:lnTo>
                <a:lnTo>
                  <a:pt x="48214" y="83403"/>
                </a:lnTo>
                <a:lnTo>
                  <a:pt x="47321" y="89892"/>
                </a:lnTo>
                <a:lnTo>
                  <a:pt x="45456" y="95488"/>
                </a:lnTo>
                <a:lnTo>
                  <a:pt x="42942" y="100489"/>
                </a:lnTo>
                <a:lnTo>
                  <a:pt x="39996" y="105093"/>
                </a:lnTo>
                <a:lnTo>
                  <a:pt x="36763" y="109432"/>
                </a:lnTo>
                <a:lnTo>
                  <a:pt x="33336" y="113595"/>
                </a:lnTo>
                <a:lnTo>
                  <a:pt x="29782" y="117640"/>
                </a:lnTo>
                <a:lnTo>
                  <a:pt x="27413" y="121607"/>
                </a:lnTo>
                <a:lnTo>
                  <a:pt x="24780" y="129401"/>
                </a:lnTo>
                <a:lnTo>
                  <a:pt x="20223" y="137099"/>
                </a:lnTo>
                <a:lnTo>
                  <a:pt x="17230" y="140929"/>
                </a:lnTo>
                <a:lnTo>
                  <a:pt x="13965" y="148563"/>
                </a:lnTo>
                <a:lnTo>
                  <a:pt x="10518" y="158732"/>
                </a:lnTo>
                <a:lnTo>
                  <a:pt x="6950" y="170592"/>
                </a:lnTo>
                <a:lnTo>
                  <a:pt x="4572" y="179768"/>
                </a:lnTo>
                <a:lnTo>
                  <a:pt x="2986" y="187156"/>
                </a:lnTo>
                <a:lnTo>
                  <a:pt x="1929" y="193351"/>
                </a:lnTo>
                <a:lnTo>
                  <a:pt x="1224" y="201290"/>
                </a:lnTo>
                <a:lnTo>
                  <a:pt x="754" y="210394"/>
                </a:lnTo>
                <a:lnTo>
                  <a:pt x="93" y="234636"/>
                </a:lnTo>
                <a:lnTo>
                  <a:pt x="0" y="240244"/>
                </a:lnTo>
                <a:lnTo>
                  <a:pt x="1208" y="245253"/>
                </a:lnTo>
                <a:lnTo>
                  <a:pt x="3284" y="249862"/>
                </a:lnTo>
                <a:lnTo>
                  <a:pt x="9672" y="260317"/>
                </a:lnTo>
                <a:lnTo>
                  <a:pt x="13932" y="265133"/>
                </a:lnTo>
                <a:lnTo>
                  <a:pt x="20059" y="271507"/>
                </a:lnTo>
                <a:lnTo>
                  <a:pt x="32004" y="283624"/>
                </a:lnTo>
                <a:lnTo>
                  <a:pt x="35244" y="285603"/>
                </a:lnTo>
                <a:lnTo>
                  <a:pt x="39945" y="288192"/>
                </a:lnTo>
                <a:lnTo>
                  <a:pt x="58695" y="297904"/>
                </a:lnTo>
                <a:lnTo>
                  <a:pt x="65738" y="301473"/>
                </a:lnTo>
                <a:lnTo>
                  <a:pt x="71703" y="305122"/>
                </a:lnTo>
                <a:lnTo>
                  <a:pt x="76950" y="308825"/>
                </a:lnTo>
                <a:lnTo>
                  <a:pt x="81719" y="312563"/>
                </a:lnTo>
                <a:lnTo>
                  <a:pt x="86167" y="315056"/>
                </a:lnTo>
                <a:lnTo>
                  <a:pt x="90403" y="316717"/>
                </a:lnTo>
                <a:lnTo>
                  <a:pt x="94497" y="317825"/>
                </a:lnTo>
                <a:lnTo>
                  <a:pt x="98496" y="318564"/>
                </a:lnTo>
                <a:lnTo>
                  <a:pt x="102432" y="319056"/>
                </a:lnTo>
                <a:lnTo>
                  <a:pt x="106326" y="319384"/>
                </a:lnTo>
                <a:lnTo>
                  <a:pt x="110192" y="319603"/>
                </a:lnTo>
                <a:lnTo>
                  <a:pt x="123272" y="319983"/>
                </a:lnTo>
                <a:lnTo>
                  <a:pt x="130939" y="320023"/>
                </a:lnTo>
                <a:lnTo>
                  <a:pt x="132951" y="321299"/>
                </a:lnTo>
                <a:lnTo>
                  <a:pt x="134292" y="323419"/>
                </a:lnTo>
                <a:lnTo>
                  <a:pt x="135186" y="326103"/>
                </a:lnTo>
                <a:lnTo>
                  <a:pt x="137052" y="327892"/>
                </a:lnTo>
                <a:lnTo>
                  <a:pt x="139566" y="329085"/>
                </a:lnTo>
                <a:lnTo>
                  <a:pt x="148405" y="3314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76"/>
          <p:cNvSpPr/>
          <p:nvPr/>
        </p:nvSpPr>
        <p:spPr>
          <a:xfrm>
            <a:off x="8231485" y="3451859"/>
            <a:ext cx="261006" cy="182881"/>
          </a:xfrm>
          <a:custGeom>
            <a:avLst/>
            <a:gdLst/>
            <a:ahLst/>
            <a:cxnLst/>
            <a:rect l="0" t="0" r="0" b="0"/>
            <a:pathLst>
              <a:path w="261006" h="182881">
                <a:moveTo>
                  <a:pt x="169565" y="0"/>
                </a:moveTo>
                <a:lnTo>
                  <a:pt x="175632" y="0"/>
                </a:lnTo>
                <a:lnTo>
                  <a:pt x="177420" y="1270"/>
                </a:lnTo>
                <a:lnTo>
                  <a:pt x="178611" y="3387"/>
                </a:lnTo>
                <a:lnTo>
                  <a:pt x="179406" y="6069"/>
                </a:lnTo>
                <a:lnTo>
                  <a:pt x="178665" y="7856"/>
                </a:lnTo>
                <a:lnTo>
                  <a:pt x="176902" y="9047"/>
                </a:lnTo>
                <a:lnTo>
                  <a:pt x="174456" y="9842"/>
                </a:lnTo>
                <a:lnTo>
                  <a:pt x="172825" y="11641"/>
                </a:lnTo>
                <a:lnTo>
                  <a:pt x="171738" y="14111"/>
                </a:lnTo>
                <a:lnTo>
                  <a:pt x="171014" y="17028"/>
                </a:lnTo>
                <a:lnTo>
                  <a:pt x="169261" y="20242"/>
                </a:lnTo>
                <a:lnTo>
                  <a:pt x="166822" y="23655"/>
                </a:lnTo>
                <a:lnTo>
                  <a:pt x="163926" y="27200"/>
                </a:lnTo>
                <a:lnTo>
                  <a:pt x="160726" y="29564"/>
                </a:lnTo>
                <a:lnTo>
                  <a:pt x="153783" y="32190"/>
                </a:lnTo>
                <a:lnTo>
                  <a:pt x="148883" y="34160"/>
                </a:lnTo>
                <a:lnTo>
                  <a:pt x="143078" y="36743"/>
                </a:lnTo>
                <a:lnTo>
                  <a:pt x="136667" y="39736"/>
                </a:lnTo>
                <a:lnTo>
                  <a:pt x="132392" y="43001"/>
                </a:lnTo>
                <a:lnTo>
                  <a:pt x="129544" y="46448"/>
                </a:lnTo>
                <a:lnTo>
                  <a:pt x="127644" y="50015"/>
                </a:lnTo>
                <a:lnTo>
                  <a:pt x="125107" y="53663"/>
                </a:lnTo>
                <a:lnTo>
                  <a:pt x="122146" y="57365"/>
                </a:lnTo>
                <a:lnTo>
                  <a:pt x="118902" y="61104"/>
                </a:lnTo>
                <a:lnTo>
                  <a:pt x="114200" y="63596"/>
                </a:lnTo>
                <a:lnTo>
                  <a:pt x="108525" y="65258"/>
                </a:lnTo>
                <a:lnTo>
                  <a:pt x="102202" y="66365"/>
                </a:lnTo>
                <a:lnTo>
                  <a:pt x="95446" y="68374"/>
                </a:lnTo>
                <a:lnTo>
                  <a:pt x="88402" y="70983"/>
                </a:lnTo>
                <a:lnTo>
                  <a:pt x="81166" y="73992"/>
                </a:lnTo>
                <a:lnTo>
                  <a:pt x="75073" y="77268"/>
                </a:lnTo>
                <a:lnTo>
                  <a:pt x="69740" y="80722"/>
                </a:lnTo>
                <a:lnTo>
                  <a:pt x="64915" y="84295"/>
                </a:lnTo>
                <a:lnTo>
                  <a:pt x="60429" y="86676"/>
                </a:lnTo>
                <a:lnTo>
                  <a:pt x="56167" y="88265"/>
                </a:lnTo>
                <a:lnTo>
                  <a:pt x="52056" y="89323"/>
                </a:lnTo>
                <a:lnTo>
                  <a:pt x="44102" y="93886"/>
                </a:lnTo>
                <a:lnTo>
                  <a:pt x="40203" y="96881"/>
                </a:lnTo>
                <a:lnTo>
                  <a:pt x="37603" y="100148"/>
                </a:lnTo>
                <a:lnTo>
                  <a:pt x="35870" y="103595"/>
                </a:lnTo>
                <a:lnTo>
                  <a:pt x="34715" y="107164"/>
                </a:lnTo>
                <a:lnTo>
                  <a:pt x="31405" y="109542"/>
                </a:lnTo>
                <a:lnTo>
                  <a:pt x="26658" y="111128"/>
                </a:lnTo>
                <a:lnTo>
                  <a:pt x="20953" y="112186"/>
                </a:lnTo>
                <a:lnTo>
                  <a:pt x="17151" y="114160"/>
                </a:lnTo>
                <a:lnTo>
                  <a:pt x="14616" y="116747"/>
                </a:lnTo>
                <a:lnTo>
                  <a:pt x="12925" y="119741"/>
                </a:lnTo>
                <a:lnTo>
                  <a:pt x="10528" y="121738"/>
                </a:lnTo>
                <a:lnTo>
                  <a:pt x="7660" y="123069"/>
                </a:lnTo>
                <a:lnTo>
                  <a:pt x="0" y="125205"/>
                </a:lnTo>
                <a:lnTo>
                  <a:pt x="641" y="126650"/>
                </a:lnTo>
                <a:lnTo>
                  <a:pt x="4741" y="131642"/>
                </a:lnTo>
                <a:lnTo>
                  <a:pt x="8121" y="135525"/>
                </a:lnTo>
                <a:lnTo>
                  <a:pt x="9865" y="136070"/>
                </a:lnTo>
                <a:lnTo>
                  <a:pt x="15190" y="136676"/>
                </a:lnTo>
                <a:lnTo>
                  <a:pt x="21791" y="136945"/>
                </a:lnTo>
                <a:lnTo>
                  <a:pt x="30308" y="137118"/>
                </a:lnTo>
                <a:lnTo>
                  <a:pt x="34817" y="138402"/>
                </a:lnTo>
                <a:lnTo>
                  <a:pt x="49987" y="143216"/>
                </a:lnTo>
                <a:lnTo>
                  <a:pt x="58096" y="145007"/>
                </a:lnTo>
                <a:lnTo>
                  <a:pt x="66042" y="146202"/>
                </a:lnTo>
                <a:lnTo>
                  <a:pt x="73880" y="146998"/>
                </a:lnTo>
                <a:lnTo>
                  <a:pt x="80375" y="147529"/>
                </a:lnTo>
                <a:lnTo>
                  <a:pt x="85975" y="147883"/>
                </a:lnTo>
                <a:lnTo>
                  <a:pt x="90978" y="148118"/>
                </a:lnTo>
                <a:lnTo>
                  <a:pt x="96853" y="149546"/>
                </a:lnTo>
                <a:lnTo>
                  <a:pt x="103310" y="151767"/>
                </a:lnTo>
                <a:lnTo>
                  <a:pt x="110156" y="154518"/>
                </a:lnTo>
                <a:lnTo>
                  <a:pt x="115989" y="156352"/>
                </a:lnTo>
                <a:lnTo>
                  <a:pt x="121147" y="157575"/>
                </a:lnTo>
                <a:lnTo>
                  <a:pt x="125856" y="158390"/>
                </a:lnTo>
                <a:lnTo>
                  <a:pt x="131536" y="158934"/>
                </a:lnTo>
                <a:lnTo>
                  <a:pt x="137862" y="159296"/>
                </a:lnTo>
                <a:lnTo>
                  <a:pt x="144620" y="159537"/>
                </a:lnTo>
                <a:lnTo>
                  <a:pt x="150395" y="160968"/>
                </a:lnTo>
                <a:lnTo>
                  <a:pt x="155515" y="163193"/>
                </a:lnTo>
                <a:lnTo>
                  <a:pt x="160198" y="165945"/>
                </a:lnTo>
                <a:lnTo>
                  <a:pt x="167131" y="167780"/>
                </a:lnTo>
                <a:lnTo>
                  <a:pt x="175561" y="169004"/>
                </a:lnTo>
                <a:lnTo>
                  <a:pt x="198266" y="170967"/>
                </a:lnTo>
                <a:lnTo>
                  <a:pt x="202669" y="172398"/>
                </a:lnTo>
                <a:lnTo>
                  <a:pt x="208144" y="174622"/>
                </a:lnTo>
                <a:lnTo>
                  <a:pt x="214334" y="177375"/>
                </a:lnTo>
                <a:lnTo>
                  <a:pt x="219731" y="179210"/>
                </a:lnTo>
                <a:lnTo>
                  <a:pt x="224598" y="180434"/>
                </a:lnTo>
                <a:lnTo>
                  <a:pt x="235469" y="182397"/>
                </a:lnTo>
                <a:lnTo>
                  <a:pt x="243420" y="182737"/>
                </a:lnTo>
                <a:lnTo>
                  <a:pt x="246839" y="182817"/>
                </a:lnTo>
                <a:lnTo>
                  <a:pt x="261005" y="1828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77"/>
          <p:cNvSpPr/>
          <p:nvPr/>
        </p:nvSpPr>
        <p:spPr>
          <a:xfrm>
            <a:off x="8572500" y="3429012"/>
            <a:ext cx="171380" cy="251390"/>
          </a:xfrm>
          <a:custGeom>
            <a:avLst/>
            <a:gdLst/>
            <a:ahLst/>
            <a:cxnLst/>
            <a:rect l="0" t="0" r="0" b="0"/>
            <a:pathLst>
              <a:path w="171380" h="251390">
                <a:moveTo>
                  <a:pt x="0" y="45708"/>
                </a:moveTo>
                <a:lnTo>
                  <a:pt x="0" y="29798"/>
                </a:lnTo>
                <a:lnTo>
                  <a:pt x="1270" y="27482"/>
                </a:lnTo>
                <a:lnTo>
                  <a:pt x="3386" y="25937"/>
                </a:lnTo>
                <a:lnTo>
                  <a:pt x="6067" y="24907"/>
                </a:lnTo>
                <a:lnTo>
                  <a:pt x="9125" y="22951"/>
                </a:lnTo>
                <a:lnTo>
                  <a:pt x="12433" y="20376"/>
                </a:lnTo>
                <a:lnTo>
                  <a:pt x="15908" y="17390"/>
                </a:lnTo>
                <a:lnTo>
                  <a:pt x="19495" y="15399"/>
                </a:lnTo>
                <a:lnTo>
                  <a:pt x="23156" y="14072"/>
                </a:lnTo>
                <a:lnTo>
                  <a:pt x="26868" y="13187"/>
                </a:lnTo>
                <a:lnTo>
                  <a:pt x="30612" y="12597"/>
                </a:lnTo>
                <a:lnTo>
                  <a:pt x="34378" y="12204"/>
                </a:lnTo>
                <a:lnTo>
                  <a:pt x="38158" y="11942"/>
                </a:lnTo>
                <a:lnTo>
                  <a:pt x="41949" y="10497"/>
                </a:lnTo>
                <a:lnTo>
                  <a:pt x="45746" y="8264"/>
                </a:lnTo>
                <a:lnTo>
                  <a:pt x="49547" y="5505"/>
                </a:lnTo>
                <a:lnTo>
                  <a:pt x="53351" y="3666"/>
                </a:lnTo>
                <a:lnTo>
                  <a:pt x="57157" y="2440"/>
                </a:lnTo>
                <a:lnTo>
                  <a:pt x="60965" y="1622"/>
                </a:lnTo>
                <a:lnTo>
                  <a:pt x="66043" y="1077"/>
                </a:lnTo>
                <a:lnTo>
                  <a:pt x="71969" y="714"/>
                </a:lnTo>
                <a:lnTo>
                  <a:pt x="87593" y="131"/>
                </a:lnTo>
                <a:lnTo>
                  <a:pt x="116852" y="0"/>
                </a:lnTo>
                <a:lnTo>
                  <a:pt x="119812" y="1266"/>
                </a:lnTo>
                <a:lnTo>
                  <a:pt x="121784" y="3380"/>
                </a:lnTo>
                <a:lnTo>
                  <a:pt x="123099" y="6059"/>
                </a:lnTo>
                <a:lnTo>
                  <a:pt x="125246" y="7845"/>
                </a:lnTo>
                <a:lnTo>
                  <a:pt x="127948" y="9036"/>
                </a:lnTo>
                <a:lnTo>
                  <a:pt x="135340" y="10947"/>
                </a:lnTo>
                <a:lnTo>
                  <a:pt x="135946" y="12374"/>
                </a:lnTo>
                <a:lnTo>
                  <a:pt x="136620" y="17346"/>
                </a:lnTo>
                <a:lnTo>
                  <a:pt x="136920" y="23789"/>
                </a:lnTo>
                <a:lnTo>
                  <a:pt x="137089" y="34556"/>
                </a:lnTo>
                <a:lnTo>
                  <a:pt x="137113" y="38274"/>
                </a:lnTo>
                <a:lnTo>
                  <a:pt x="135859" y="43291"/>
                </a:lnTo>
                <a:lnTo>
                  <a:pt x="133752" y="49177"/>
                </a:lnTo>
                <a:lnTo>
                  <a:pt x="131078" y="55640"/>
                </a:lnTo>
                <a:lnTo>
                  <a:pt x="128025" y="59949"/>
                </a:lnTo>
                <a:lnTo>
                  <a:pt x="124720" y="62822"/>
                </a:lnTo>
                <a:lnTo>
                  <a:pt x="121246" y="64737"/>
                </a:lnTo>
                <a:lnTo>
                  <a:pt x="117661" y="67284"/>
                </a:lnTo>
                <a:lnTo>
                  <a:pt x="114000" y="70252"/>
                </a:lnTo>
                <a:lnTo>
                  <a:pt x="110290" y="73500"/>
                </a:lnTo>
                <a:lnTo>
                  <a:pt x="105277" y="76936"/>
                </a:lnTo>
                <a:lnTo>
                  <a:pt x="99394" y="80497"/>
                </a:lnTo>
                <a:lnTo>
                  <a:pt x="92933" y="84140"/>
                </a:lnTo>
                <a:lnTo>
                  <a:pt x="87355" y="87839"/>
                </a:lnTo>
                <a:lnTo>
                  <a:pt x="82367" y="91575"/>
                </a:lnTo>
                <a:lnTo>
                  <a:pt x="77771" y="95336"/>
                </a:lnTo>
                <a:lnTo>
                  <a:pt x="73437" y="99113"/>
                </a:lnTo>
                <a:lnTo>
                  <a:pt x="69277" y="102901"/>
                </a:lnTo>
                <a:lnTo>
                  <a:pt x="65235" y="106696"/>
                </a:lnTo>
                <a:lnTo>
                  <a:pt x="61269" y="109227"/>
                </a:lnTo>
                <a:lnTo>
                  <a:pt x="57356" y="110914"/>
                </a:lnTo>
                <a:lnTo>
                  <a:pt x="53478" y="112038"/>
                </a:lnTo>
                <a:lnTo>
                  <a:pt x="50892" y="114058"/>
                </a:lnTo>
                <a:lnTo>
                  <a:pt x="49168" y="116674"/>
                </a:lnTo>
                <a:lnTo>
                  <a:pt x="48018" y="119689"/>
                </a:lnTo>
                <a:lnTo>
                  <a:pt x="47252" y="120428"/>
                </a:lnTo>
                <a:lnTo>
                  <a:pt x="46742" y="119652"/>
                </a:lnTo>
                <a:lnTo>
                  <a:pt x="46401" y="117864"/>
                </a:lnTo>
                <a:lnTo>
                  <a:pt x="47444" y="116671"/>
                </a:lnTo>
                <a:lnTo>
                  <a:pt x="49409" y="115877"/>
                </a:lnTo>
                <a:lnTo>
                  <a:pt x="51989" y="115347"/>
                </a:lnTo>
                <a:lnTo>
                  <a:pt x="56250" y="113724"/>
                </a:lnTo>
                <a:lnTo>
                  <a:pt x="61630" y="111372"/>
                </a:lnTo>
                <a:lnTo>
                  <a:pt x="67756" y="108534"/>
                </a:lnTo>
                <a:lnTo>
                  <a:pt x="74380" y="106641"/>
                </a:lnTo>
                <a:lnTo>
                  <a:pt x="81337" y="105380"/>
                </a:lnTo>
                <a:lnTo>
                  <a:pt x="88514" y="104539"/>
                </a:lnTo>
                <a:lnTo>
                  <a:pt x="98380" y="105249"/>
                </a:lnTo>
                <a:lnTo>
                  <a:pt x="110036" y="106991"/>
                </a:lnTo>
                <a:lnTo>
                  <a:pt x="122887" y="109423"/>
                </a:lnTo>
                <a:lnTo>
                  <a:pt x="132725" y="111045"/>
                </a:lnTo>
                <a:lnTo>
                  <a:pt x="140553" y="112126"/>
                </a:lnTo>
                <a:lnTo>
                  <a:pt x="147042" y="112847"/>
                </a:lnTo>
                <a:lnTo>
                  <a:pt x="152637" y="114597"/>
                </a:lnTo>
                <a:lnTo>
                  <a:pt x="157639" y="117033"/>
                </a:lnTo>
                <a:lnTo>
                  <a:pt x="168722" y="124002"/>
                </a:lnTo>
                <a:lnTo>
                  <a:pt x="169631" y="127114"/>
                </a:lnTo>
                <a:lnTo>
                  <a:pt x="170237" y="131729"/>
                </a:lnTo>
                <a:lnTo>
                  <a:pt x="170642" y="137345"/>
                </a:lnTo>
                <a:lnTo>
                  <a:pt x="170911" y="142359"/>
                </a:lnTo>
                <a:lnTo>
                  <a:pt x="171210" y="151317"/>
                </a:lnTo>
                <a:lnTo>
                  <a:pt x="171379" y="163500"/>
                </a:lnTo>
                <a:lnTo>
                  <a:pt x="170133" y="167416"/>
                </a:lnTo>
                <a:lnTo>
                  <a:pt x="165361" y="175154"/>
                </a:lnTo>
                <a:lnTo>
                  <a:pt x="162311" y="178995"/>
                </a:lnTo>
                <a:lnTo>
                  <a:pt x="159006" y="182826"/>
                </a:lnTo>
                <a:lnTo>
                  <a:pt x="155534" y="186650"/>
                </a:lnTo>
                <a:lnTo>
                  <a:pt x="148290" y="194285"/>
                </a:lnTo>
                <a:lnTo>
                  <a:pt x="121902" y="220967"/>
                </a:lnTo>
                <a:lnTo>
                  <a:pt x="115558" y="224777"/>
                </a:lnTo>
                <a:lnTo>
                  <a:pt x="107519" y="228587"/>
                </a:lnTo>
                <a:lnTo>
                  <a:pt x="98349" y="232397"/>
                </a:lnTo>
                <a:lnTo>
                  <a:pt x="90966" y="236207"/>
                </a:lnTo>
                <a:lnTo>
                  <a:pt x="84773" y="240017"/>
                </a:lnTo>
                <a:lnTo>
                  <a:pt x="71779" y="249189"/>
                </a:lnTo>
                <a:lnTo>
                  <a:pt x="66615" y="250444"/>
                </a:lnTo>
                <a:lnTo>
                  <a:pt x="63459" y="250778"/>
                </a:lnTo>
                <a:lnTo>
                  <a:pt x="58816" y="251002"/>
                </a:lnTo>
                <a:lnTo>
                  <a:pt x="38021" y="251389"/>
                </a:lnTo>
                <a:lnTo>
                  <a:pt x="35507" y="250138"/>
                </a:lnTo>
                <a:lnTo>
                  <a:pt x="32561" y="248035"/>
                </a:lnTo>
                <a:lnTo>
                  <a:pt x="23711" y="240721"/>
                </a:lnTo>
                <a:lnTo>
                  <a:pt x="22859" y="2285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8"/>
          <p:cNvSpPr/>
          <p:nvPr/>
        </p:nvSpPr>
        <p:spPr>
          <a:xfrm>
            <a:off x="8652509" y="3303270"/>
            <a:ext cx="274099" cy="514195"/>
          </a:xfrm>
          <a:custGeom>
            <a:avLst/>
            <a:gdLst/>
            <a:ahLst/>
            <a:cxnLst/>
            <a:rect l="0" t="0" r="0" b="0"/>
            <a:pathLst>
              <a:path w="274099" h="514195">
                <a:moveTo>
                  <a:pt x="0" y="0"/>
                </a:moveTo>
                <a:lnTo>
                  <a:pt x="12136" y="0"/>
                </a:lnTo>
                <a:lnTo>
                  <a:pt x="16981" y="1269"/>
                </a:lnTo>
                <a:lnTo>
                  <a:pt x="21481" y="3386"/>
                </a:lnTo>
                <a:lnTo>
                  <a:pt x="25751" y="6067"/>
                </a:lnTo>
                <a:lnTo>
                  <a:pt x="31137" y="7855"/>
                </a:lnTo>
                <a:lnTo>
                  <a:pt x="37269" y="9046"/>
                </a:lnTo>
                <a:lnTo>
                  <a:pt x="43895" y="9840"/>
                </a:lnTo>
                <a:lnTo>
                  <a:pt x="49584" y="10370"/>
                </a:lnTo>
                <a:lnTo>
                  <a:pt x="54646" y="10723"/>
                </a:lnTo>
                <a:lnTo>
                  <a:pt x="59291" y="10959"/>
                </a:lnTo>
                <a:lnTo>
                  <a:pt x="63658" y="12386"/>
                </a:lnTo>
                <a:lnTo>
                  <a:pt x="71896" y="17358"/>
                </a:lnTo>
                <a:lnTo>
                  <a:pt x="77141" y="20462"/>
                </a:lnTo>
                <a:lnTo>
                  <a:pt x="83177" y="23801"/>
                </a:lnTo>
                <a:lnTo>
                  <a:pt x="96658" y="30898"/>
                </a:lnTo>
                <a:lnTo>
                  <a:pt x="111116" y="38286"/>
                </a:lnTo>
                <a:lnTo>
                  <a:pt x="118527" y="40763"/>
                </a:lnTo>
                <a:lnTo>
                  <a:pt x="126009" y="42416"/>
                </a:lnTo>
                <a:lnTo>
                  <a:pt x="133536" y="43517"/>
                </a:lnTo>
                <a:lnTo>
                  <a:pt x="139824" y="45521"/>
                </a:lnTo>
                <a:lnTo>
                  <a:pt x="145286" y="48127"/>
                </a:lnTo>
                <a:lnTo>
                  <a:pt x="150197" y="51134"/>
                </a:lnTo>
                <a:lnTo>
                  <a:pt x="154742" y="54409"/>
                </a:lnTo>
                <a:lnTo>
                  <a:pt x="163178" y="61435"/>
                </a:lnTo>
                <a:lnTo>
                  <a:pt x="168475" y="65086"/>
                </a:lnTo>
                <a:lnTo>
                  <a:pt x="174547" y="68791"/>
                </a:lnTo>
                <a:lnTo>
                  <a:pt x="181135" y="72530"/>
                </a:lnTo>
                <a:lnTo>
                  <a:pt x="186797" y="77563"/>
                </a:lnTo>
                <a:lnTo>
                  <a:pt x="191841" y="83459"/>
                </a:lnTo>
                <a:lnTo>
                  <a:pt x="196474" y="89929"/>
                </a:lnTo>
                <a:lnTo>
                  <a:pt x="205009" y="100505"/>
                </a:lnTo>
                <a:lnTo>
                  <a:pt x="209063" y="105103"/>
                </a:lnTo>
                <a:lnTo>
                  <a:pt x="215575" y="110709"/>
                </a:lnTo>
                <a:lnTo>
                  <a:pt x="223727" y="116985"/>
                </a:lnTo>
                <a:lnTo>
                  <a:pt x="232971" y="123710"/>
                </a:lnTo>
                <a:lnTo>
                  <a:pt x="240404" y="129463"/>
                </a:lnTo>
                <a:lnTo>
                  <a:pt x="246630" y="134569"/>
                </a:lnTo>
                <a:lnTo>
                  <a:pt x="252050" y="139242"/>
                </a:lnTo>
                <a:lnTo>
                  <a:pt x="256933" y="147438"/>
                </a:lnTo>
                <a:lnTo>
                  <a:pt x="261460" y="157982"/>
                </a:lnTo>
                <a:lnTo>
                  <a:pt x="265746" y="170091"/>
                </a:lnTo>
                <a:lnTo>
                  <a:pt x="268605" y="179434"/>
                </a:lnTo>
                <a:lnTo>
                  <a:pt x="271781" y="193201"/>
                </a:lnTo>
                <a:lnTo>
                  <a:pt x="273191" y="206940"/>
                </a:lnTo>
                <a:lnTo>
                  <a:pt x="273567" y="214160"/>
                </a:lnTo>
                <a:lnTo>
                  <a:pt x="273986" y="235729"/>
                </a:lnTo>
                <a:lnTo>
                  <a:pt x="274098" y="248592"/>
                </a:lnTo>
                <a:lnTo>
                  <a:pt x="272902" y="259708"/>
                </a:lnTo>
                <a:lnTo>
                  <a:pt x="270835" y="269659"/>
                </a:lnTo>
                <a:lnTo>
                  <a:pt x="268187" y="278832"/>
                </a:lnTo>
                <a:lnTo>
                  <a:pt x="266421" y="287488"/>
                </a:lnTo>
                <a:lnTo>
                  <a:pt x="265244" y="295799"/>
                </a:lnTo>
                <a:lnTo>
                  <a:pt x="262666" y="311806"/>
                </a:lnTo>
                <a:lnTo>
                  <a:pt x="257288" y="327387"/>
                </a:lnTo>
                <a:lnTo>
                  <a:pt x="250663" y="342778"/>
                </a:lnTo>
                <a:lnTo>
                  <a:pt x="243486" y="358085"/>
                </a:lnTo>
                <a:lnTo>
                  <a:pt x="213347" y="419097"/>
                </a:lnTo>
                <a:lnTo>
                  <a:pt x="205734" y="430952"/>
                </a:lnTo>
                <a:lnTo>
                  <a:pt x="201927" y="435891"/>
                </a:lnTo>
                <a:lnTo>
                  <a:pt x="197695" y="444766"/>
                </a:lnTo>
                <a:lnTo>
                  <a:pt x="196567" y="448911"/>
                </a:lnTo>
                <a:lnTo>
                  <a:pt x="188540" y="463676"/>
                </a:lnTo>
                <a:lnTo>
                  <a:pt x="182843" y="472947"/>
                </a:lnTo>
                <a:lnTo>
                  <a:pt x="177776" y="479128"/>
                </a:lnTo>
                <a:lnTo>
                  <a:pt x="173128" y="483248"/>
                </a:lnTo>
                <a:lnTo>
                  <a:pt x="164576" y="489097"/>
                </a:lnTo>
                <a:lnTo>
                  <a:pt x="156541" y="495929"/>
                </a:lnTo>
                <a:lnTo>
                  <a:pt x="152621" y="498259"/>
                </a:lnTo>
                <a:lnTo>
                  <a:pt x="144878" y="500848"/>
                </a:lnTo>
                <a:lnTo>
                  <a:pt x="142306" y="502808"/>
                </a:lnTo>
                <a:lnTo>
                  <a:pt x="140591" y="505385"/>
                </a:lnTo>
                <a:lnTo>
                  <a:pt x="137838" y="512579"/>
                </a:lnTo>
                <a:lnTo>
                  <a:pt x="136342" y="513169"/>
                </a:lnTo>
                <a:lnTo>
                  <a:pt x="128169" y="514000"/>
                </a:lnTo>
                <a:lnTo>
                  <a:pt x="121311" y="514194"/>
                </a:lnTo>
                <a:lnTo>
                  <a:pt x="118974" y="512976"/>
                </a:lnTo>
                <a:lnTo>
                  <a:pt x="117416" y="510894"/>
                </a:lnTo>
                <a:lnTo>
                  <a:pt x="114916" y="504495"/>
                </a:lnTo>
                <a:lnTo>
                  <a:pt x="113441" y="503970"/>
                </a:lnTo>
                <a:lnTo>
                  <a:pt x="111187" y="503620"/>
                </a:lnTo>
                <a:lnTo>
                  <a:pt x="102870" y="5029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79"/>
          <p:cNvSpPr/>
          <p:nvPr/>
        </p:nvSpPr>
        <p:spPr>
          <a:xfrm>
            <a:off x="4309109" y="3543300"/>
            <a:ext cx="251462" cy="354330"/>
          </a:xfrm>
          <a:custGeom>
            <a:avLst/>
            <a:gdLst/>
            <a:ahLst/>
            <a:cxnLst/>
            <a:rect l="0" t="0" r="0" b="0"/>
            <a:pathLst>
              <a:path w="251462" h="354330">
                <a:moveTo>
                  <a:pt x="0" y="0"/>
                </a:moveTo>
                <a:lnTo>
                  <a:pt x="0" y="6067"/>
                </a:lnTo>
                <a:lnTo>
                  <a:pt x="1270" y="7855"/>
                </a:lnTo>
                <a:lnTo>
                  <a:pt x="3387" y="9046"/>
                </a:lnTo>
                <a:lnTo>
                  <a:pt x="6069" y="9840"/>
                </a:lnTo>
                <a:lnTo>
                  <a:pt x="7856" y="11640"/>
                </a:lnTo>
                <a:lnTo>
                  <a:pt x="9047" y="14110"/>
                </a:lnTo>
                <a:lnTo>
                  <a:pt x="9842" y="17026"/>
                </a:lnTo>
                <a:lnTo>
                  <a:pt x="14111" y="23653"/>
                </a:lnTo>
                <a:lnTo>
                  <a:pt x="17028" y="27199"/>
                </a:lnTo>
                <a:lnTo>
                  <a:pt x="20242" y="29562"/>
                </a:lnTo>
                <a:lnTo>
                  <a:pt x="27200" y="32189"/>
                </a:lnTo>
                <a:lnTo>
                  <a:pt x="29564" y="34159"/>
                </a:lnTo>
                <a:lnTo>
                  <a:pt x="31139" y="36743"/>
                </a:lnTo>
                <a:lnTo>
                  <a:pt x="32190" y="39735"/>
                </a:lnTo>
                <a:lnTo>
                  <a:pt x="36744" y="46446"/>
                </a:lnTo>
                <a:lnTo>
                  <a:pt x="43001" y="53662"/>
                </a:lnTo>
                <a:lnTo>
                  <a:pt x="50015" y="61103"/>
                </a:lnTo>
                <a:lnTo>
                  <a:pt x="53663" y="67405"/>
                </a:lnTo>
                <a:lnTo>
                  <a:pt x="57366" y="75417"/>
                </a:lnTo>
                <a:lnTo>
                  <a:pt x="61104" y="84567"/>
                </a:lnTo>
                <a:lnTo>
                  <a:pt x="64866" y="93208"/>
                </a:lnTo>
                <a:lnTo>
                  <a:pt x="72433" y="109582"/>
                </a:lnTo>
                <a:lnTo>
                  <a:pt x="77499" y="117505"/>
                </a:lnTo>
                <a:lnTo>
                  <a:pt x="83416" y="125326"/>
                </a:lnTo>
                <a:lnTo>
                  <a:pt x="89901" y="133081"/>
                </a:lnTo>
                <a:lnTo>
                  <a:pt x="98034" y="142060"/>
                </a:lnTo>
                <a:lnTo>
                  <a:pt x="117231" y="162198"/>
                </a:lnTo>
                <a:lnTo>
                  <a:pt x="125144" y="171632"/>
                </a:lnTo>
                <a:lnTo>
                  <a:pt x="131690" y="180461"/>
                </a:lnTo>
                <a:lnTo>
                  <a:pt x="137323" y="188887"/>
                </a:lnTo>
                <a:lnTo>
                  <a:pt x="142349" y="195774"/>
                </a:lnTo>
                <a:lnTo>
                  <a:pt x="146970" y="201636"/>
                </a:lnTo>
                <a:lnTo>
                  <a:pt x="151320" y="206814"/>
                </a:lnTo>
                <a:lnTo>
                  <a:pt x="155490" y="212806"/>
                </a:lnTo>
                <a:lnTo>
                  <a:pt x="159540" y="219340"/>
                </a:lnTo>
                <a:lnTo>
                  <a:pt x="163511" y="226237"/>
                </a:lnTo>
                <a:lnTo>
                  <a:pt x="168697" y="233374"/>
                </a:lnTo>
                <a:lnTo>
                  <a:pt x="174695" y="240673"/>
                </a:lnTo>
                <a:lnTo>
                  <a:pt x="181233" y="248078"/>
                </a:lnTo>
                <a:lnTo>
                  <a:pt x="186863" y="255556"/>
                </a:lnTo>
                <a:lnTo>
                  <a:pt x="191885" y="263080"/>
                </a:lnTo>
                <a:lnTo>
                  <a:pt x="196504" y="270636"/>
                </a:lnTo>
                <a:lnTo>
                  <a:pt x="200852" y="276944"/>
                </a:lnTo>
                <a:lnTo>
                  <a:pt x="205022" y="282419"/>
                </a:lnTo>
                <a:lnTo>
                  <a:pt x="209071" y="287339"/>
                </a:lnTo>
                <a:lnTo>
                  <a:pt x="213041" y="293159"/>
                </a:lnTo>
                <a:lnTo>
                  <a:pt x="216958" y="299580"/>
                </a:lnTo>
                <a:lnTo>
                  <a:pt x="220839" y="306400"/>
                </a:lnTo>
                <a:lnTo>
                  <a:pt x="224696" y="310946"/>
                </a:lnTo>
                <a:lnTo>
                  <a:pt x="228538" y="313977"/>
                </a:lnTo>
                <a:lnTo>
                  <a:pt x="232368" y="315998"/>
                </a:lnTo>
                <a:lnTo>
                  <a:pt x="234922" y="318615"/>
                </a:lnTo>
                <a:lnTo>
                  <a:pt x="236625" y="321630"/>
                </a:lnTo>
                <a:lnTo>
                  <a:pt x="237760" y="324910"/>
                </a:lnTo>
                <a:lnTo>
                  <a:pt x="242408" y="331940"/>
                </a:lnTo>
                <a:lnTo>
                  <a:pt x="245426" y="335593"/>
                </a:lnTo>
                <a:lnTo>
                  <a:pt x="247437" y="339299"/>
                </a:lnTo>
                <a:lnTo>
                  <a:pt x="250269" y="349312"/>
                </a:lnTo>
                <a:lnTo>
                  <a:pt x="251461" y="3543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80"/>
          <p:cNvSpPr/>
          <p:nvPr/>
        </p:nvSpPr>
        <p:spPr>
          <a:xfrm>
            <a:off x="4291202" y="3520439"/>
            <a:ext cx="246508" cy="326510"/>
          </a:xfrm>
          <a:custGeom>
            <a:avLst/>
            <a:gdLst/>
            <a:ahLst/>
            <a:cxnLst/>
            <a:rect l="0" t="0" r="0" b="0"/>
            <a:pathLst>
              <a:path w="246508" h="326510">
                <a:moveTo>
                  <a:pt x="246507" y="0"/>
                </a:moveTo>
                <a:lnTo>
                  <a:pt x="230599" y="15909"/>
                </a:lnTo>
                <a:lnTo>
                  <a:pt x="227012" y="20766"/>
                </a:lnTo>
                <a:lnTo>
                  <a:pt x="223350" y="26545"/>
                </a:lnTo>
                <a:lnTo>
                  <a:pt x="219639" y="32937"/>
                </a:lnTo>
                <a:lnTo>
                  <a:pt x="215895" y="38468"/>
                </a:lnTo>
                <a:lnTo>
                  <a:pt x="208349" y="48000"/>
                </a:lnTo>
                <a:lnTo>
                  <a:pt x="203289" y="53590"/>
                </a:lnTo>
                <a:lnTo>
                  <a:pt x="190892" y="66575"/>
                </a:lnTo>
                <a:lnTo>
                  <a:pt x="185301" y="73593"/>
                </a:lnTo>
                <a:lnTo>
                  <a:pt x="180303" y="80812"/>
                </a:lnTo>
                <a:lnTo>
                  <a:pt x="175701" y="88165"/>
                </a:lnTo>
                <a:lnTo>
                  <a:pt x="168823" y="98147"/>
                </a:lnTo>
                <a:lnTo>
                  <a:pt x="140940" y="136467"/>
                </a:lnTo>
                <a:lnTo>
                  <a:pt x="119579" y="165215"/>
                </a:lnTo>
                <a:lnTo>
                  <a:pt x="111088" y="177454"/>
                </a:lnTo>
                <a:lnTo>
                  <a:pt x="104158" y="188153"/>
                </a:lnTo>
                <a:lnTo>
                  <a:pt x="98268" y="197825"/>
                </a:lnTo>
                <a:lnTo>
                  <a:pt x="93071" y="206814"/>
                </a:lnTo>
                <a:lnTo>
                  <a:pt x="83910" y="223574"/>
                </a:lnTo>
                <a:lnTo>
                  <a:pt x="78420" y="231600"/>
                </a:lnTo>
                <a:lnTo>
                  <a:pt x="72219" y="239490"/>
                </a:lnTo>
                <a:lnTo>
                  <a:pt x="65545" y="247290"/>
                </a:lnTo>
                <a:lnTo>
                  <a:pt x="58556" y="255030"/>
                </a:lnTo>
                <a:lnTo>
                  <a:pt x="44017" y="270404"/>
                </a:lnTo>
                <a:lnTo>
                  <a:pt x="37854" y="278059"/>
                </a:lnTo>
                <a:lnTo>
                  <a:pt x="32475" y="285703"/>
                </a:lnTo>
                <a:lnTo>
                  <a:pt x="20785" y="304086"/>
                </a:lnTo>
                <a:lnTo>
                  <a:pt x="15800" y="309986"/>
                </a:lnTo>
                <a:lnTo>
                  <a:pt x="7024" y="319452"/>
                </a:lnTo>
                <a:lnTo>
                  <a:pt x="0" y="326509"/>
                </a:lnTo>
                <a:lnTo>
                  <a:pt x="6477" y="3200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81"/>
          <p:cNvSpPr/>
          <p:nvPr/>
        </p:nvSpPr>
        <p:spPr>
          <a:xfrm>
            <a:off x="4537709" y="3611879"/>
            <a:ext cx="194312" cy="45722"/>
          </a:xfrm>
          <a:custGeom>
            <a:avLst/>
            <a:gdLst/>
            <a:ahLst/>
            <a:cxnLst/>
            <a:rect l="0" t="0" r="0" b="0"/>
            <a:pathLst>
              <a:path w="194312" h="45722">
                <a:moveTo>
                  <a:pt x="0" y="45721"/>
                </a:moveTo>
                <a:lnTo>
                  <a:pt x="12136" y="39653"/>
                </a:lnTo>
                <a:lnTo>
                  <a:pt x="16981" y="36595"/>
                </a:lnTo>
                <a:lnTo>
                  <a:pt x="21481" y="33287"/>
                </a:lnTo>
                <a:lnTo>
                  <a:pt x="25751" y="29812"/>
                </a:lnTo>
                <a:lnTo>
                  <a:pt x="29867" y="27494"/>
                </a:lnTo>
                <a:lnTo>
                  <a:pt x="33882" y="25950"/>
                </a:lnTo>
                <a:lnTo>
                  <a:pt x="37828" y="24920"/>
                </a:lnTo>
                <a:lnTo>
                  <a:pt x="42999" y="22964"/>
                </a:lnTo>
                <a:lnTo>
                  <a:pt x="48986" y="20389"/>
                </a:lnTo>
                <a:lnTo>
                  <a:pt x="55517" y="17403"/>
                </a:lnTo>
                <a:lnTo>
                  <a:pt x="62412" y="15412"/>
                </a:lnTo>
                <a:lnTo>
                  <a:pt x="69548" y="14085"/>
                </a:lnTo>
                <a:lnTo>
                  <a:pt x="76846" y="13200"/>
                </a:lnTo>
                <a:lnTo>
                  <a:pt x="82981" y="11340"/>
                </a:lnTo>
                <a:lnTo>
                  <a:pt x="88341" y="8831"/>
                </a:lnTo>
                <a:lnTo>
                  <a:pt x="93184" y="5887"/>
                </a:lnTo>
                <a:lnTo>
                  <a:pt x="98952" y="3925"/>
                </a:lnTo>
                <a:lnTo>
                  <a:pt x="105339" y="2617"/>
                </a:lnTo>
                <a:lnTo>
                  <a:pt x="112136" y="1745"/>
                </a:lnTo>
                <a:lnTo>
                  <a:pt x="117938" y="1164"/>
                </a:lnTo>
                <a:lnTo>
                  <a:pt x="123075" y="776"/>
                </a:lnTo>
                <a:lnTo>
                  <a:pt x="127770" y="517"/>
                </a:lnTo>
                <a:lnTo>
                  <a:pt x="136374" y="230"/>
                </a:lnTo>
                <a:lnTo>
                  <a:pt x="152245" y="46"/>
                </a:lnTo>
                <a:lnTo>
                  <a:pt x="19431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82"/>
          <p:cNvSpPr/>
          <p:nvPr/>
        </p:nvSpPr>
        <p:spPr>
          <a:xfrm>
            <a:off x="4560570" y="3669029"/>
            <a:ext cx="182881" cy="57151"/>
          </a:xfrm>
          <a:custGeom>
            <a:avLst/>
            <a:gdLst/>
            <a:ahLst/>
            <a:cxnLst/>
            <a:rect l="0" t="0" r="0" b="0"/>
            <a:pathLst>
              <a:path w="182881" h="57151">
                <a:moveTo>
                  <a:pt x="0" y="57150"/>
                </a:moveTo>
                <a:lnTo>
                  <a:pt x="12135" y="51083"/>
                </a:lnTo>
                <a:lnTo>
                  <a:pt x="16980" y="49295"/>
                </a:lnTo>
                <a:lnTo>
                  <a:pt x="21480" y="48104"/>
                </a:lnTo>
                <a:lnTo>
                  <a:pt x="25750" y="47309"/>
                </a:lnTo>
                <a:lnTo>
                  <a:pt x="29866" y="46780"/>
                </a:lnTo>
                <a:lnTo>
                  <a:pt x="33881" y="46426"/>
                </a:lnTo>
                <a:lnTo>
                  <a:pt x="37827" y="46191"/>
                </a:lnTo>
                <a:lnTo>
                  <a:pt x="41728" y="44764"/>
                </a:lnTo>
                <a:lnTo>
                  <a:pt x="45598" y="42543"/>
                </a:lnTo>
                <a:lnTo>
                  <a:pt x="49449" y="39792"/>
                </a:lnTo>
                <a:lnTo>
                  <a:pt x="53285" y="37958"/>
                </a:lnTo>
                <a:lnTo>
                  <a:pt x="57114" y="36736"/>
                </a:lnTo>
                <a:lnTo>
                  <a:pt x="60936" y="35920"/>
                </a:lnTo>
                <a:lnTo>
                  <a:pt x="64754" y="34107"/>
                </a:lnTo>
                <a:lnTo>
                  <a:pt x="68569" y="31628"/>
                </a:lnTo>
                <a:lnTo>
                  <a:pt x="72383" y="28706"/>
                </a:lnTo>
                <a:lnTo>
                  <a:pt x="77465" y="26757"/>
                </a:lnTo>
                <a:lnTo>
                  <a:pt x="83393" y="25459"/>
                </a:lnTo>
                <a:lnTo>
                  <a:pt x="89885" y="24592"/>
                </a:lnTo>
                <a:lnTo>
                  <a:pt x="95483" y="24015"/>
                </a:lnTo>
                <a:lnTo>
                  <a:pt x="100485" y="23630"/>
                </a:lnTo>
                <a:lnTo>
                  <a:pt x="105090" y="23373"/>
                </a:lnTo>
                <a:lnTo>
                  <a:pt x="109430" y="21932"/>
                </a:lnTo>
                <a:lnTo>
                  <a:pt x="113593" y="19702"/>
                </a:lnTo>
                <a:lnTo>
                  <a:pt x="117639" y="16945"/>
                </a:lnTo>
                <a:lnTo>
                  <a:pt x="121605" y="15106"/>
                </a:lnTo>
                <a:lnTo>
                  <a:pt x="125520" y="13881"/>
                </a:lnTo>
                <a:lnTo>
                  <a:pt x="129400" y="13064"/>
                </a:lnTo>
                <a:lnTo>
                  <a:pt x="134527" y="12520"/>
                </a:lnTo>
                <a:lnTo>
                  <a:pt x="140484" y="12157"/>
                </a:lnTo>
                <a:lnTo>
                  <a:pt x="156161" y="11574"/>
                </a:lnTo>
                <a:lnTo>
                  <a:pt x="164944" y="11473"/>
                </a:lnTo>
                <a:lnTo>
                  <a:pt x="175590" y="11443"/>
                </a:lnTo>
                <a:lnTo>
                  <a:pt x="178020" y="10169"/>
                </a:lnTo>
                <a:lnTo>
                  <a:pt x="179640" y="8049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83"/>
          <p:cNvSpPr/>
          <p:nvPr/>
        </p:nvSpPr>
        <p:spPr>
          <a:xfrm>
            <a:off x="7955279" y="3910648"/>
            <a:ext cx="160022" cy="9842"/>
          </a:xfrm>
          <a:custGeom>
            <a:avLst/>
            <a:gdLst/>
            <a:ahLst/>
            <a:cxnLst/>
            <a:rect l="0" t="0" r="0" b="0"/>
            <a:pathLst>
              <a:path w="160022" h="9842">
                <a:moveTo>
                  <a:pt x="0" y="9841"/>
                </a:moveTo>
                <a:lnTo>
                  <a:pt x="58686" y="9841"/>
                </a:lnTo>
                <a:lnTo>
                  <a:pt x="67064" y="8571"/>
                </a:lnTo>
                <a:lnTo>
                  <a:pt x="73920" y="6455"/>
                </a:lnTo>
                <a:lnTo>
                  <a:pt x="79760" y="3774"/>
                </a:lnTo>
                <a:lnTo>
                  <a:pt x="84923" y="1986"/>
                </a:lnTo>
                <a:lnTo>
                  <a:pt x="89636" y="795"/>
                </a:lnTo>
                <a:lnTo>
                  <a:pt x="94048" y="0"/>
                </a:lnTo>
                <a:lnTo>
                  <a:pt x="99529" y="740"/>
                </a:lnTo>
                <a:lnTo>
                  <a:pt x="105722" y="2505"/>
                </a:lnTo>
                <a:lnTo>
                  <a:pt x="112392" y="4950"/>
                </a:lnTo>
                <a:lnTo>
                  <a:pt x="118108" y="6580"/>
                </a:lnTo>
                <a:lnTo>
                  <a:pt x="123189" y="7668"/>
                </a:lnTo>
                <a:lnTo>
                  <a:pt x="127846" y="8392"/>
                </a:lnTo>
                <a:lnTo>
                  <a:pt x="133491" y="8875"/>
                </a:lnTo>
                <a:lnTo>
                  <a:pt x="139794" y="9198"/>
                </a:lnTo>
                <a:lnTo>
                  <a:pt x="160021" y="98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84"/>
          <p:cNvSpPr/>
          <p:nvPr/>
        </p:nvSpPr>
        <p:spPr>
          <a:xfrm>
            <a:off x="7955279" y="3977639"/>
            <a:ext cx="217172" cy="22251"/>
          </a:xfrm>
          <a:custGeom>
            <a:avLst/>
            <a:gdLst/>
            <a:ahLst/>
            <a:cxnLst/>
            <a:rect l="0" t="0" r="0" b="0"/>
            <a:pathLst>
              <a:path w="217172" h="22251">
                <a:moveTo>
                  <a:pt x="0" y="0"/>
                </a:moveTo>
                <a:lnTo>
                  <a:pt x="15909" y="15909"/>
                </a:lnTo>
                <a:lnTo>
                  <a:pt x="19497" y="18226"/>
                </a:lnTo>
                <a:lnTo>
                  <a:pt x="23158" y="19771"/>
                </a:lnTo>
                <a:lnTo>
                  <a:pt x="26869" y="20801"/>
                </a:lnTo>
                <a:lnTo>
                  <a:pt x="33152" y="21487"/>
                </a:lnTo>
                <a:lnTo>
                  <a:pt x="41153" y="21945"/>
                </a:lnTo>
                <a:lnTo>
                  <a:pt x="50295" y="22250"/>
                </a:lnTo>
                <a:lnTo>
                  <a:pt x="57660" y="21183"/>
                </a:lnTo>
                <a:lnTo>
                  <a:pt x="63840" y="19203"/>
                </a:lnTo>
                <a:lnTo>
                  <a:pt x="69231" y="16612"/>
                </a:lnTo>
                <a:lnTo>
                  <a:pt x="75364" y="14885"/>
                </a:lnTo>
                <a:lnTo>
                  <a:pt x="81993" y="13733"/>
                </a:lnTo>
                <a:lnTo>
                  <a:pt x="88952" y="12965"/>
                </a:lnTo>
                <a:lnTo>
                  <a:pt x="94862" y="12454"/>
                </a:lnTo>
                <a:lnTo>
                  <a:pt x="100071" y="12113"/>
                </a:lnTo>
                <a:lnTo>
                  <a:pt x="104814" y="11885"/>
                </a:lnTo>
                <a:lnTo>
                  <a:pt x="111786" y="10464"/>
                </a:lnTo>
                <a:lnTo>
                  <a:pt x="120244" y="8246"/>
                </a:lnTo>
                <a:lnTo>
                  <a:pt x="129693" y="5497"/>
                </a:lnTo>
                <a:lnTo>
                  <a:pt x="139802" y="3665"/>
                </a:lnTo>
                <a:lnTo>
                  <a:pt x="150352" y="2444"/>
                </a:lnTo>
                <a:lnTo>
                  <a:pt x="21717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85"/>
          <p:cNvSpPr/>
          <p:nvPr/>
        </p:nvSpPr>
        <p:spPr>
          <a:xfrm>
            <a:off x="8298179" y="3817620"/>
            <a:ext cx="422912" cy="479455"/>
          </a:xfrm>
          <a:custGeom>
            <a:avLst/>
            <a:gdLst/>
            <a:ahLst/>
            <a:cxnLst/>
            <a:rect l="0" t="0" r="0" b="0"/>
            <a:pathLst>
              <a:path w="422912" h="479455">
                <a:moveTo>
                  <a:pt x="0" y="0"/>
                </a:moveTo>
                <a:lnTo>
                  <a:pt x="0" y="25750"/>
                </a:lnTo>
                <a:lnTo>
                  <a:pt x="1271" y="28596"/>
                </a:lnTo>
                <a:lnTo>
                  <a:pt x="3387" y="30494"/>
                </a:lnTo>
                <a:lnTo>
                  <a:pt x="6069" y="31759"/>
                </a:lnTo>
                <a:lnTo>
                  <a:pt x="7855" y="33873"/>
                </a:lnTo>
                <a:lnTo>
                  <a:pt x="9048" y="36552"/>
                </a:lnTo>
                <a:lnTo>
                  <a:pt x="10371" y="44185"/>
                </a:lnTo>
                <a:lnTo>
                  <a:pt x="10960" y="56044"/>
                </a:lnTo>
                <a:lnTo>
                  <a:pt x="11291" y="70933"/>
                </a:lnTo>
                <a:lnTo>
                  <a:pt x="11389" y="89456"/>
                </a:lnTo>
                <a:lnTo>
                  <a:pt x="12673" y="95197"/>
                </a:lnTo>
                <a:lnTo>
                  <a:pt x="19277" y="109345"/>
                </a:lnTo>
                <a:lnTo>
                  <a:pt x="21268" y="117601"/>
                </a:lnTo>
                <a:lnTo>
                  <a:pt x="24339" y="121580"/>
                </a:lnTo>
                <a:lnTo>
                  <a:pt x="34524" y="129389"/>
                </a:lnTo>
                <a:lnTo>
                  <a:pt x="44131" y="137092"/>
                </a:lnTo>
                <a:lnTo>
                  <a:pt x="56706" y="148345"/>
                </a:lnTo>
                <a:lnTo>
                  <a:pt x="62456" y="153984"/>
                </a:lnTo>
                <a:lnTo>
                  <a:pt x="65767" y="155996"/>
                </a:lnTo>
                <a:lnTo>
                  <a:pt x="72834" y="158231"/>
                </a:lnTo>
                <a:lnTo>
                  <a:pt x="83952" y="159489"/>
                </a:lnTo>
                <a:lnTo>
                  <a:pt x="95290" y="159862"/>
                </a:lnTo>
                <a:lnTo>
                  <a:pt x="97816" y="158645"/>
                </a:lnTo>
                <a:lnTo>
                  <a:pt x="99501" y="156563"/>
                </a:lnTo>
                <a:lnTo>
                  <a:pt x="100625" y="153905"/>
                </a:lnTo>
                <a:lnTo>
                  <a:pt x="102643" y="152133"/>
                </a:lnTo>
                <a:lnTo>
                  <a:pt x="105259" y="150952"/>
                </a:lnTo>
                <a:lnTo>
                  <a:pt x="108272" y="150165"/>
                </a:lnTo>
                <a:lnTo>
                  <a:pt x="115009" y="145903"/>
                </a:lnTo>
                <a:lnTo>
                  <a:pt x="118583" y="142989"/>
                </a:lnTo>
                <a:lnTo>
                  <a:pt x="120965" y="139776"/>
                </a:lnTo>
                <a:lnTo>
                  <a:pt x="123613" y="132819"/>
                </a:lnTo>
                <a:lnTo>
                  <a:pt x="125588" y="130456"/>
                </a:lnTo>
                <a:lnTo>
                  <a:pt x="128176" y="128880"/>
                </a:lnTo>
                <a:lnTo>
                  <a:pt x="131171" y="127830"/>
                </a:lnTo>
                <a:lnTo>
                  <a:pt x="133167" y="124590"/>
                </a:lnTo>
                <a:lnTo>
                  <a:pt x="135386" y="114216"/>
                </a:lnTo>
                <a:lnTo>
                  <a:pt x="136634" y="100164"/>
                </a:lnTo>
                <a:lnTo>
                  <a:pt x="138080" y="95986"/>
                </a:lnTo>
                <a:lnTo>
                  <a:pt x="143073" y="87957"/>
                </a:lnTo>
                <a:lnTo>
                  <a:pt x="146138" y="76768"/>
                </a:lnTo>
                <a:lnTo>
                  <a:pt x="146955" y="70229"/>
                </a:lnTo>
                <a:lnTo>
                  <a:pt x="151250" y="59576"/>
                </a:lnTo>
                <a:lnTo>
                  <a:pt x="154174" y="54957"/>
                </a:lnTo>
                <a:lnTo>
                  <a:pt x="157422" y="43052"/>
                </a:lnTo>
                <a:lnTo>
                  <a:pt x="159507" y="26848"/>
                </a:lnTo>
                <a:lnTo>
                  <a:pt x="159869" y="17974"/>
                </a:lnTo>
                <a:lnTo>
                  <a:pt x="161189" y="15792"/>
                </a:lnTo>
                <a:lnTo>
                  <a:pt x="163340" y="14338"/>
                </a:lnTo>
                <a:lnTo>
                  <a:pt x="166043" y="13369"/>
                </a:lnTo>
                <a:lnTo>
                  <a:pt x="167846" y="13992"/>
                </a:lnTo>
                <a:lnTo>
                  <a:pt x="169047" y="15678"/>
                </a:lnTo>
                <a:lnTo>
                  <a:pt x="170383" y="20938"/>
                </a:lnTo>
                <a:lnTo>
                  <a:pt x="170976" y="27509"/>
                </a:lnTo>
                <a:lnTo>
                  <a:pt x="172404" y="31039"/>
                </a:lnTo>
                <a:lnTo>
                  <a:pt x="181250" y="43535"/>
                </a:lnTo>
                <a:lnTo>
                  <a:pt x="188465" y="57208"/>
                </a:lnTo>
                <a:lnTo>
                  <a:pt x="191712" y="66912"/>
                </a:lnTo>
                <a:lnTo>
                  <a:pt x="192579" y="71278"/>
                </a:lnTo>
                <a:lnTo>
                  <a:pt x="196928" y="79516"/>
                </a:lnTo>
                <a:lnTo>
                  <a:pt x="204364" y="91220"/>
                </a:lnTo>
                <a:lnTo>
                  <a:pt x="216135" y="113355"/>
                </a:lnTo>
                <a:lnTo>
                  <a:pt x="220290" y="123830"/>
                </a:lnTo>
                <a:lnTo>
                  <a:pt x="223061" y="133353"/>
                </a:lnTo>
                <a:lnTo>
                  <a:pt x="224907" y="142242"/>
                </a:lnTo>
                <a:lnTo>
                  <a:pt x="227408" y="150708"/>
                </a:lnTo>
                <a:lnTo>
                  <a:pt x="230346" y="158892"/>
                </a:lnTo>
                <a:lnTo>
                  <a:pt x="236996" y="173488"/>
                </a:lnTo>
                <a:lnTo>
                  <a:pt x="244185" y="184209"/>
                </a:lnTo>
                <a:lnTo>
                  <a:pt x="248227" y="196594"/>
                </a:lnTo>
                <a:lnTo>
                  <a:pt x="250024" y="210565"/>
                </a:lnTo>
                <a:lnTo>
                  <a:pt x="250822" y="225240"/>
                </a:lnTo>
                <a:lnTo>
                  <a:pt x="252305" y="232710"/>
                </a:lnTo>
                <a:lnTo>
                  <a:pt x="254564" y="240230"/>
                </a:lnTo>
                <a:lnTo>
                  <a:pt x="257339" y="247783"/>
                </a:lnTo>
                <a:lnTo>
                  <a:pt x="259190" y="256628"/>
                </a:lnTo>
                <a:lnTo>
                  <a:pt x="260424" y="266336"/>
                </a:lnTo>
                <a:lnTo>
                  <a:pt x="261245" y="276617"/>
                </a:lnTo>
                <a:lnTo>
                  <a:pt x="261793" y="288551"/>
                </a:lnTo>
                <a:lnTo>
                  <a:pt x="262403" y="315358"/>
                </a:lnTo>
                <a:lnTo>
                  <a:pt x="261296" y="328349"/>
                </a:lnTo>
                <a:lnTo>
                  <a:pt x="259287" y="340819"/>
                </a:lnTo>
                <a:lnTo>
                  <a:pt x="256678" y="352942"/>
                </a:lnTo>
                <a:lnTo>
                  <a:pt x="252399" y="364835"/>
                </a:lnTo>
                <a:lnTo>
                  <a:pt x="247006" y="376573"/>
                </a:lnTo>
                <a:lnTo>
                  <a:pt x="240871" y="388208"/>
                </a:lnTo>
                <a:lnTo>
                  <a:pt x="234241" y="399776"/>
                </a:lnTo>
                <a:lnTo>
                  <a:pt x="227281" y="411297"/>
                </a:lnTo>
                <a:lnTo>
                  <a:pt x="220101" y="422788"/>
                </a:lnTo>
                <a:lnTo>
                  <a:pt x="214044" y="432988"/>
                </a:lnTo>
                <a:lnTo>
                  <a:pt x="208736" y="442329"/>
                </a:lnTo>
                <a:lnTo>
                  <a:pt x="203928" y="451095"/>
                </a:lnTo>
                <a:lnTo>
                  <a:pt x="199452" y="456940"/>
                </a:lnTo>
                <a:lnTo>
                  <a:pt x="195198" y="460837"/>
                </a:lnTo>
                <a:lnTo>
                  <a:pt x="183143" y="469707"/>
                </a:lnTo>
                <a:lnTo>
                  <a:pt x="179246" y="473158"/>
                </a:lnTo>
                <a:lnTo>
                  <a:pt x="175378" y="475459"/>
                </a:lnTo>
                <a:lnTo>
                  <a:pt x="167692" y="478015"/>
                </a:lnTo>
                <a:lnTo>
                  <a:pt x="156226" y="479454"/>
                </a:lnTo>
                <a:lnTo>
                  <a:pt x="145211" y="476403"/>
                </a:lnTo>
                <a:lnTo>
                  <a:pt x="133118" y="472084"/>
                </a:lnTo>
                <a:lnTo>
                  <a:pt x="123510" y="470165"/>
                </a:lnTo>
                <a:lnTo>
                  <a:pt x="110961" y="469084"/>
                </a:lnTo>
                <a:lnTo>
                  <a:pt x="108265" y="467663"/>
                </a:lnTo>
                <a:lnTo>
                  <a:pt x="106466" y="465445"/>
                </a:lnTo>
                <a:lnTo>
                  <a:pt x="105268" y="462697"/>
                </a:lnTo>
                <a:lnTo>
                  <a:pt x="97513" y="452760"/>
                </a:lnTo>
                <a:lnTo>
                  <a:pt x="87172" y="441773"/>
                </a:lnTo>
                <a:lnTo>
                  <a:pt x="84785" y="436755"/>
                </a:lnTo>
                <a:lnTo>
                  <a:pt x="82132" y="424407"/>
                </a:lnTo>
                <a:lnTo>
                  <a:pt x="77567" y="413838"/>
                </a:lnTo>
                <a:lnTo>
                  <a:pt x="72575" y="404908"/>
                </a:lnTo>
                <a:lnTo>
                  <a:pt x="70356" y="396705"/>
                </a:lnTo>
                <a:lnTo>
                  <a:pt x="71034" y="391470"/>
                </a:lnTo>
                <a:lnTo>
                  <a:pt x="76787" y="373236"/>
                </a:lnTo>
                <a:lnTo>
                  <a:pt x="78577" y="363579"/>
                </a:lnTo>
                <a:lnTo>
                  <a:pt x="82760" y="355054"/>
                </a:lnTo>
                <a:lnTo>
                  <a:pt x="88852" y="345761"/>
                </a:lnTo>
                <a:lnTo>
                  <a:pt x="95793" y="333165"/>
                </a:lnTo>
                <a:lnTo>
                  <a:pt x="106499" y="322486"/>
                </a:lnTo>
                <a:lnTo>
                  <a:pt x="112909" y="317861"/>
                </a:lnTo>
                <a:lnTo>
                  <a:pt x="119723" y="313507"/>
                </a:lnTo>
                <a:lnTo>
                  <a:pt x="126805" y="309335"/>
                </a:lnTo>
                <a:lnTo>
                  <a:pt x="134067" y="305283"/>
                </a:lnTo>
                <a:lnTo>
                  <a:pt x="155683" y="294008"/>
                </a:lnTo>
                <a:lnTo>
                  <a:pt x="243550" y="249722"/>
                </a:lnTo>
                <a:lnTo>
                  <a:pt x="253807" y="246491"/>
                </a:lnTo>
                <a:lnTo>
                  <a:pt x="264455" y="244337"/>
                </a:lnTo>
                <a:lnTo>
                  <a:pt x="275363" y="242901"/>
                </a:lnTo>
                <a:lnTo>
                  <a:pt x="285176" y="240674"/>
                </a:lnTo>
                <a:lnTo>
                  <a:pt x="294257" y="237919"/>
                </a:lnTo>
                <a:lnTo>
                  <a:pt x="302851" y="234812"/>
                </a:lnTo>
                <a:lnTo>
                  <a:pt x="311121" y="232742"/>
                </a:lnTo>
                <a:lnTo>
                  <a:pt x="319174" y="231361"/>
                </a:lnTo>
                <a:lnTo>
                  <a:pt x="327083" y="230441"/>
                </a:lnTo>
                <a:lnTo>
                  <a:pt x="336166" y="228557"/>
                </a:lnTo>
                <a:lnTo>
                  <a:pt x="346031" y="226031"/>
                </a:lnTo>
                <a:lnTo>
                  <a:pt x="356417" y="223077"/>
                </a:lnTo>
                <a:lnTo>
                  <a:pt x="364611" y="221108"/>
                </a:lnTo>
                <a:lnTo>
                  <a:pt x="377103" y="218920"/>
                </a:lnTo>
                <a:lnTo>
                  <a:pt x="386888" y="217947"/>
                </a:lnTo>
                <a:lnTo>
                  <a:pt x="399538" y="217400"/>
                </a:lnTo>
                <a:lnTo>
                  <a:pt x="409122" y="217215"/>
                </a:lnTo>
                <a:lnTo>
                  <a:pt x="413819" y="220576"/>
                </a:lnTo>
                <a:lnTo>
                  <a:pt x="422911" y="2286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86"/>
          <p:cNvSpPr/>
          <p:nvPr/>
        </p:nvSpPr>
        <p:spPr>
          <a:xfrm>
            <a:off x="6265427" y="4869179"/>
            <a:ext cx="283964" cy="262891"/>
          </a:xfrm>
          <a:custGeom>
            <a:avLst/>
            <a:gdLst/>
            <a:ahLst/>
            <a:cxnLst/>
            <a:rect l="0" t="0" r="0" b="0"/>
            <a:pathLst>
              <a:path w="283964" h="262891">
                <a:moveTo>
                  <a:pt x="283963" y="0"/>
                </a:moveTo>
                <a:lnTo>
                  <a:pt x="264280" y="0"/>
                </a:lnTo>
                <a:lnTo>
                  <a:pt x="259129" y="3387"/>
                </a:lnTo>
                <a:lnTo>
                  <a:pt x="251335" y="10396"/>
                </a:lnTo>
                <a:lnTo>
                  <a:pt x="229023" y="32204"/>
                </a:lnTo>
                <a:lnTo>
                  <a:pt x="200272" y="60839"/>
                </a:lnTo>
                <a:lnTo>
                  <a:pt x="195149" y="64689"/>
                </a:lnTo>
                <a:lnTo>
                  <a:pt x="189193" y="68526"/>
                </a:lnTo>
                <a:lnTo>
                  <a:pt x="182683" y="72354"/>
                </a:lnTo>
                <a:lnTo>
                  <a:pt x="174533" y="78716"/>
                </a:lnTo>
                <a:lnTo>
                  <a:pt x="165290" y="86768"/>
                </a:lnTo>
                <a:lnTo>
                  <a:pt x="140850" y="109529"/>
                </a:lnTo>
                <a:lnTo>
                  <a:pt x="135214" y="114929"/>
                </a:lnTo>
                <a:lnTo>
                  <a:pt x="130187" y="121070"/>
                </a:lnTo>
                <a:lnTo>
                  <a:pt x="125566" y="127703"/>
                </a:lnTo>
                <a:lnTo>
                  <a:pt x="121215" y="134665"/>
                </a:lnTo>
                <a:lnTo>
                  <a:pt x="117043" y="140578"/>
                </a:lnTo>
                <a:lnTo>
                  <a:pt x="112993" y="145788"/>
                </a:lnTo>
                <a:lnTo>
                  <a:pt x="109023" y="150533"/>
                </a:lnTo>
                <a:lnTo>
                  <a:pt x="103836" y="154965"/>
                </a:lnTo>
                <a:lnTo>
                  <a:pt x="97838" y="159190"/>
                </a:lnTo>
                <a:lnTo>
                  <a:pt x="91300" y="163277"/>
                </a:lnTo>
                <a:lnTo>
                  <a:pt x="85670" y="167271"/>
                </a:lnTo>
                <a:lnTo>
                  <a:pt x="80648" y="171204"/>
                </a:lnTo>
                <a:lnTo>
                  <a:pt x="76029" y="175097"/>
                </a:lnTo>
                <a:lnTo>
                  <a:pt x="67511" y="182807"/>
                </a:lnTo>
                <a:lnTo>
                  <a:pt x="59492" y="190468"/>
                </a:lnTo>
                <a:lnTo>
                  <a:pt x="51694" y="198106"/>
                </a:lnTo>
                <a:lnTo>
                  <a:pt x="47837" y="200651"/>
                </a:lnTo>
                <a:lnTo>
                  <a:pt x="40164" y="203478"/>
                </a:lnTo>
                <a:lnTo>
                  <a:pt x="32521" y="208122"/>
                </a:lnTo>
                <a:lnTo>
                  <a:pt x="28705" y="211138"/>
                </a:lnTo>
                <a:lnTo>
                  <a:pt x="21078" y="214489"/>
                </a:lnTo>
                <a:lnTo>
                  <a:pt x="17266" y="215383"/>
                </a:lnTo>
                <a:lnTo>
                  <a:pt x="14725" y="217249"/>
                </a:lnTo>
                <a:lnTo>
                  <a:pt x="13031" y="219763"/>
                </a:lnTo>
                <a:lnTo>
                  <a:pt x="11901" y="222709"/>
                </a:lnTo>
                <a:lnTo>
                  <a:pt x="9878" y="224673"/>
                </a:lnTo>
                <a:lnTo>
                  <a:pt x="7260" y="225982"/>
                </a:lnTo>
                <a:lnTo>
                  <a:pt x="0" y="228083"/>
                </a:lnTo>
                <a:lnTo>
                  <a:pt x="674" y="229526"/>
                </a:lnTo>
                <a:lnTo>
                  <a:pt x="7494" y="237579"/>
                </a:lnTo>
                <a:lnTo>
                  <a:pt x="8210" y="238396"/>
                </a:lnTo>
                <a:lnTo>
                  <a:pt x="9958" y="238941"/>
                </a:lnTo>
                <a:lnTo>
                  <a:pt x="18501" y="239815"/>
                </a:lnTo>
                <a:lnTo>
                  <a:pt x="19358" y="239887"/>
                </a:lnTo>
                <a:lnTo>
                  <a:pt x="26633" y="246056"/>
                </a:lnTo>
                <a:lnTo>
                  <a:pt x="29859" y="247857"/>
                </a:lnTo>
                <a:lnTo>
                  <a:pt x="36831" y="249859"/>
                </a:lnTo>
                <a:lnTo>
                  <a:pt x="43008" y="249123"/>
                </a:lnTo>
                <a:lnTo>
                  <a:pt x="50936" y="247362"/>
                </a:lnTo>
                <a:lnTo>
                  <a:pt x="60032" y="244918"/>
                </a:lnTo>
                <a:lnTo>
                  <a:pt x="67365" y="243289"/>
                </a:lnTo>
                <a:lnTo>
                  <a:pt x="73525" y="242203"/>
                </a:lnTo>
                <a:lnTo>
                  <a:pt x="78900" y="241479"/>
                </a:lnTo>
                <a:lnTo>
                  <a:pt x="85024" y="240996"/>
                </a:lnTo>
                <a:lnTo>
                  <a:pt x="91647" y="240674"/>
                </a:lnTo>
                <a:lnTo>
                  <a:pt x="109717" y="240221"/>
                </a:lnTo>
                <a:lnTo>
                  <a:pt x="163290" y="240042"/>
                </a:lnTo>
                <a:lnTo>
                  <a:pt x="176844" y="241308"/>
                </a:lnTo>
                <a:lnTo>
                  <a:pt x="189690" y="243422"/>
                </a:lnTo>
                <a:lnTo>
                  <a:pt x="202065" y="246102"/>
                </a:lnTo>
                <a:lnTo>
                  <a:pt x="211584" y="247888"/>
                </a:lnTo>
                <a:lnTo>
                  <a:pt x="219200" y="249079"/>
                </a:lnTo>
                <a:lnTo>
                  <a:pt x="225548" y="249872"/>
                </a:lnTo>
                <a:lnTo>
                  <a:pt x="231049" y="251672"/>
                </a:lnTo>
                <a:lnTo>
                  <a:pt x="235987" y="254141"/>
                </a:lnTo>
                <a:lnTo>
                  <a:pt x="246969" y="261162"/>
                </a:lnTo>
                <a:lnTo>
                  <a:pt x="251858" y="262122"/>
                </a:lnTo>
                <a:lnTo>
                  <a:pt x="258263" y="262549"/>
                </a:lnTo>
                <a:lnTo>
                  <a:pt x="272532" y="2628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87"/>
          <p:cNvSpPr/>
          <p:nvPr/>
        </p:nvSpPr>
        <p:spPr>
          <a:xfrm>
            <a:off x="6617969" y="4732019"/>
            <a:ext cx="68582" cy="491491"/>
          </a:xfrm>
          <a:custGeom>
            <a:avLst/>
            <a:gdLst/>
            <a:ahLst/>
            <a:cxnLst/>
            <a:rect l="0" t="0" r="0" b="0"/>
            <a:pathLst>
              <a:path w="68582" h="491491">
                <a:moveTo>
                  <a:pt x="0" y="0"/>
                </a:moveTo>
                <a:lnTo>
                  <a:pt x="6069" y="6068"/>
                </a:lnTo>
                <a:lnTo>
                  <a:pt x="7856" y="9126"/>
                </a:lnTo>
                <a:lnTo>
                  <a:pt x="9842" y="15910"/>
                </a:lnTo>
                <a:lnTo>
                  <a:pt x="10959" y="26869"/>
                </a:lnTo>
                <a:lnTo>
                  <a:pt x="12387" y="33152"/>
                </a:lnTo>
                <a:lnTo>
                  <a:pt x="14608" y="41152"/>
                </a:lnTo>
                <a:lnTo>
                  <a:pt x="17359" y="50295"/>
                </a:lnTo>
                <a:lnTo>
                  <a:pt x="19193" y="58930"/>
                </a:lnTo>
                <a:lnTo>
                  <a:pt x="20415" y="67227"/>
                </a:lnTo>
                <a:lnTo>
                  <a:pt x="21230" y="75298"/>
                </a:lnTo>
                <a:lnTo>
                  <a:pt x="21773" y="83219"/>
                </a:lnTo>
                <a:lnTo>
                  <a:pt x="22136" y="91039"/>
                </a:lnTo>
                <a:lnTo>
                  <a:pt x="22539" y="106502"/>
                </a:lnTo>
                <a:lnTo>
                  <a:pt x="22717" y="121841"/>
                </a:lnTo>
                <a:lnTo>
                  <a:pt x="24035" y="129488"/>
                </a:lnTo>
                <a:lnTo>
                  <a:pt x="26184" y="137125"/>
                </a:lnTo>
                <a:lnTo>
                  <a:pt x="28886" y="144757"/>
                </a:lnTo>
                <a:lnTo>
                  <a:pt x="30687" y="152385"/>
                </a:lnTo>
                <a:lnTo>
                  <a:pt x="32690" y="167634"/>
                </a:lnTo>
                <a:lnTo>
                  <a:pt x="33579" y="182877"/>
                </a:lnTo>
                <a:lnTo>
                  <a:pt x="33816" y="190499"/>
                </a:lnTo>
                <a:lnTo>
                  <a:pt x="35244" y="198119"/>
                </a:lnTo>
                <a:lnTo>
                  <a:pt x="37467" y="205740"/>
                </a:lnTo>
                <a:lnTo>
                  <a:pt x="40218" y="213360"/>
                </a:lnTo>
                <a:lnTo>
                  <a:pt x="42053" y="220980"/>
                </a:lnTo>
                <a:lnTo>
                  <a:pt x="44090" y="236220"/>
                </a:lnTo>
                <a:lnTo>
                  <a:pt x="44634" y="245110"/>
                </a:lnTo>
                <a:lnTo>
                  <a:pt x="45237" y="265148"/>
                </a:lnTo>
                <a:lnTo>
                  <a:pt x="45577" y="291782"/>
                </a:lnTo>
                <a:lnTo>
                  <a:pt x="46895" y="299931"/>
                </a:lnTo>
                <a:lnTo>
                  <a:pt x="49044" y="307904"/>
                </a:lnTo>
                <a:lnTo>
                  <a:pt x="51746" y="315760"/>
                </a:lnTo>
                <a:lnTo>
                  <a:pt x="53547" y="328617"/>
                </a:lnTo>
                <a:lnTo>
                  <a:pt x="54749" y="344808"/>
                </a:lnTo>
                <a:lnTo>
                  <a:pt x="55550" y="363222"/>
                </a:lnTo>
                <a:lnTo>
                  <a:pt x="57353" y="378038"/>
                </a:lnTo>
                <a:lnTo>
                  <a:pt x="59826" y="390455"/>
                </a:lnTo>
                <a:lnTo>
                  <a:pt x="62744" y="401274"/>
                </a:lnTo>
                <a:lnTo>
                  <a:pt x="64690" y="411026"/>
                </a:lnTo>
                <a:lnTo>
                  <a:pt x="65987" y="420068"/>
                </a:lnTo>
                <a:lnTo>
                  <a:pt x="66851" y="428635"/>
                </a:lnTo>
                <a:lnTo>
                  <a:pt x="67812" y="441541"/>
                </a:lnTo>
                <a:lnTo>
                  <a:pt x="68581" y="4914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88"/>
          <p:cNvSpPr/>
          <p:nvPr/>
        </p:nvSpPr>
        <p:spPr>
          <a:xfrm>
            <a:off x="6800850" y="4880609"/>
            <a:ext cx="251460" cy="45721"/>
          </a:xfrm>
          <a:custGeom>
            <a:avLst/>
            <a:gdLst/>
            <a:ahLst/>
            <a:cxnLst/>
            <a:rect l="0" t="0" r="0" b="0"/>
            <a:pathLst>
              <a:path w="251460" h="45721">
                <a:moveTo>
                  <a:pt x="0" y="45720"/>
                </a:moveTo>
                <a:lnTo>
                  <a:pt x="6067" y="45720"/>
                </a:lnTo>
                <a:lnTo>
                  <a:pt x="10395" y="44450"/>
                </a:lnTo>
                <a:lnTo>
                  <a:pt x="15819" y="42334"/>
                </a:lnTo>
                <a:lnTo>
                  <a:pt x="21976" y="39653"/>
                </a:lnTo>
                <a:lnTo>
                  <a:pt x="27351" y="37865"/>
                </a:lnTo>
                <a:lnTo>
                  <a:pt x="32204" y="36673"/>
                </a:lnTo>
                <a:lnTo>
                  <a:pt x="36709" y="35879"/>
                </a:lnTo>
                <a:lnTo>
                  <a:pt x="40982" y="35350"/>
                </a:lnTo>
                <a:lnTo>
                  <a:pt x="45101" y="34997"/>
                </a:lnTo>
                <a:lnTo>
                  <a:pt x="49117" y="34761"/>
                </a:lnTo>
                <a:lnTo>
                  <a:pt x="55605" y="33334"/>
                </a:lnTo>
                <a:lnTo>
                  <a:pt x="63740" y="31113"/>
                </a:lnTo>
                <a:lnTo>
                  <a:pt x="72973" y="28362"/>
                </a:lnTo>
                <a:lnTo>
                  <a:pt x="84208" y="26528"/>
                </a:lnTo>
                <a:lnTo>
                  <a:pt x="96779" y="25305"/>
                </a:lnTo>
                <a:lnTo>
                  <a:pt x="110239" y="24490"/>
                </a:lnTo>
                <a:lnTo>
                  <a:pt x="120483" y="22677"/>
                </a:lnTo>
                <a:lnTo>
                  <a:pt x="128582" y="20198"/>
                </a:lnTo>
                <a:lnTo>
                  <a:pt x="135251" y="17276"/>
                </a:lnTo>
                <a:lnTo>
                  <a:pt x="140967" y="15327"/>
                </a:lnTo>
                <a:lnTo>
                  <a:pt x="146048" y="14028"/>
                </a:lnTo>
                <a:lnTo>
                  <a:pt x="150705" y="13162"/>
                </a:lnTo>
                <a:lnTo>
                  <a:pt x="156350" y="12585"/>
                </a:lnTo>
                <a:lnTo>
                  <a:pt x="162653" y="12200"/>
                </a:lnTo>
                <a:lnTo>
                  <a:pt x="169395" y="11944"/>
                </a:lnTo>
                <a:lnTo>
                  <a:pt x="175160" y="10502"/>
                </a:lnTo>
                <a:lnTo>
                  <a:pt x="180273" y="8272"/>
                </a:lnTo>
                <a:lnTo>
                  <a:pt x="184952" y="5515"/>
                </a:lnTo>
                <a:lnTo>
                  <a:pt x="189341" y="3676"/>
                </a:lnTo>
                <a:lnTo>
                  <a:pt x="193537" y="2451"/>
                </a:lnTo>
                <a:lnTo>
                  <a:pt x="197605" y="1634"/>
                </a:lnTo>
                <a:lnTo>
                  <a:pt x="201586" y="1090"/>
                </a:lnTo>
                <a:lnTo>
                  <a:pt x="209397" y="484"/>
                </a:lnTo>
                <a:lnTo>
                  <a:pt x="217102" y="215"/>
                </a:lnTo>
                <a:lnTo>
                  <a:pt x="25145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89"/>
          <p:cNvSpPr/>
          <p:nvPr/>
        </p:nvSpPr>
        <p:spPr>
          <a:xfrm>
            <a:off x="6789419" y="4960619"/>
            <a:ext cx="285751" cy="45721"/>
          </a:xfrm>
          <a:custGeom>
            <a:avLst/>
            <a:gdLst/>
            <a:ahLst/>
            <a:cxnLst/>
            <a:rect l="0" t="0" r="0" b="0"/>
            <a:pathLst>
              <a:path w="285751" h="45721">
                <a:moveTo>
                  <a:pt x="0" y="45720"/>
                </a:moveTo>
                <a:lnTo>
                  <a:pt x="25751" y="45720"/>
                </a:lnTo>
                <a:lnTo>
                  <a:pt x="32408" y="44450"/>
                </a:lnTo>
                <a:lnTo>
                  <a:pt x="40655" y="42334"/>
                </a:lnTo>
                <a:lnTo>
                  <a:pt x="49964" y="39653"/>
                </a:lnTo>
                <a:lnTo>
                  <a:pt x="57439" y="37865"/>
                </a:lnTo>
                <a:lnTo>
                  <a:pt x="63693" y="36674"/>
                </a:lnTo>
                <a:lnTo>
                  <a:pt x="69132" y="35879"/>
                </a:lnTo>
                <a:lnTo>
                  <a:pt x="75298" y="35350"/>
                </a:lnTo>
                <a:lnTo>
                  <a:pt x="81949" y="34997"/>
                </a:lnTo>
                <a:lnTo>
                  <a:pt x="88923" y="34761"/>
                </a:lnTo>
                <a:lnTo>
                  <a:pt x="96112" y="33334"/>
                </a:lnTo>
                <a:lnTo>
                  <a:pt x="103444" y="31113"/>
                </a:lnTo>
                <a:lnTo>
                  <a:pt x="110873" y="28362"/>
                </a:lnTo>
                <a:lnTo>
                  <a:pt x="118366" y="26528"/>
                </a:lnTo>
                <a:lnTo>
                  <a:pt x="125901" y="25306"/>
                </a:lnTo>
                <a:lnTo>
                  <a:pt x="133463" y="24491"/>
                </a:lnTo>
                <a:lnTo>
                  <a:pt x="143586" y="22677"/>
                </a:lnTo>
                <a:lnTo>
                  <a:pt x="155414" y="20198"/>
                </a:lnTo>
                <a:lnTo>
                  <a:pt x="168380" y="17275"/>
                </a:lnTo>
                <a:lnTo>
                  <a:pt x="179563" y="15327"/>
                </a:lnTo>
                <a:lnTo>
                  <a:pt x="189559" y="14028"/>
                </a:lnTo>
                <a:lnTo>
                  <a:pt x="198762" y="13162"/>
                </a:lnTo>
                <a:lnTo>
                  <a:pt x="206169" y="11315"/>
                </a:lnTo>
                <a:lnTo>
                  <a:pt x="212376" y="8814"/>
                </a:lnTo>
                <a:lnTo>
                  <a:pt x="217785" y="5876"/>
                </a:lnTo>
                <a:lnTo>
                  <a:pt x="222660" y="3917"/>
                </a:lnTo>
                <a:lnTo>
                  <a:pt x="227180" y="2612"/>
                </a:lnTo>
                <a:lnTo>
                  <a:pt x="231464" y="1741"/>
                </a:lnTo>
                <a:lnTo>
                  <a:pt x="236859" y="1161"/>
                </a:lnTo>
                <a:lnTo>
                  <a:pt x="242996" y="774"/>
                </a:lnTo>
                <a:lnTo>
                  <a:pt x="255319" y="344"/>
                </a:lnTo>
                <a:lnTo>
                  <a:pt x="269396" y="102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90"/>
          <p:cNvSpPr/>
          <p:nvPr/>
        </p:nvSpPr>
        <p:spPr>
          <a:xfrm>
            <a:off x="7178040" y="4663439"/>
            <a:ext cx="80011" cy="274321"/>
          </a:xfrm>
          <a:custGeom>
            <a:avLst/>
            <a:gdLst/>
            <a:ahLst/>
            <a:cxnLst/>
            <a:rect l="0" t="0" r="0" b="0"/>
            <a:pathLst>
              <a:path w="80011" h="274321">
                <a:moveTo>
                  <a:pt x="0" y="0"/>
                </a:moveTo>
                <a:lnTo>
                  <a:pt x="0" y="21977"/>
                </a:lnTo>
                <a:lnTo>
                  <a:pt x="1270" y="27352"/>
                </a:lnTo>
                <a:lnTo>
                  <a:pt x="3386" y="32205"/>
                </a:lnTo>
                <a:lnTo>
                  <a:pt x="6068" y="36710"/>
                </a:lnTo>
                <a:lnTo>
                  <a:pt x="7855" y="40983"/>
                </a:lnTo>
                <a:lnTo>
                  <a:pt x="9841" y="49119"/>
                </a:lnTo>
                <a:lnTo>
                  <a:pt x="10724" y="56967"/>
                </a:lnTo>
                <a:lnTo>
                  <a:pt x="10959" y="60838"/>
                </a:lnTo>
                <a:lnTo>
                  <a:pt x="12386" y="65959"/>
                </a:lnTo>
                <a:lnTo>
                  <a:pt x="14607" y="71913"/>
                </a:lnTo>
                <a:lnTo>
                  <a:pt x="17358" y="78422"/>
                </a:lnTo>
                <a:lnTo>
                  <a:pt x="19192" y="84032"/>
                </a:lnTo>
                <a:lnTo>
                  <a:pt x="20414" y="89041"/>
                </a:lnTo>
                <a:lnTo>
                  <a:pt x="21229" y="93651"/>
                </a:lnTo>
                <a:lnTo>
                  <a:pt x="21773" y="99264"/>
                </a:lnTo>
                <a:lnTo>
                  <a:pt x="22136" y="105546"/>
                </a:lnTo>
                <a:lnTo>
                  <a:pt x="22377" y="112274"/>
                </a:lnTo>
                <a:lnTo>
                  <a:pt x="25078" y="124380"/>
                </a:lnTo>
                <a:lnTo>
                  <a:pt x="29419" y="140070"/>
                </a:lnTo>
                <a:lnTo>
                  <a:pt x="34853" y="158150"/>
                </a:lnTo>
                <a:lnTo>
                  <a:pt x="38475" y="171474"/>
                </a:lnTo>
                <a:lnTo>
                  <a:pt x="40889" y="181626"/>
                </a:lnTo>
                <a:lnTo>
                  <a:pt x="42499" y="189664"/>
                </a:lnTo>
                <a:lnTo>
                  <a:pt x="44843" y="196293"/>
                </a:lnTo>
                <a:lnTo>
                  <a:pt x="47675" y="201982"/>
                </a:lnTo>
                <a:lnTo>
                  <a:pt x="50833" y="207045"/>
                </a:lnTo>
                <a:lnTo>
                  <a:pt x="54209" y="214230"/>
                </a:lnTo>
                <a:lnTo>
                  <a:pt x="57729" y="222830"/>
                </a:lnTo>
                <a:lnTo>
                  <a:pt x="61346" y="232374"/>
                </a:lnTo>
                <a:lnTo>
                  <a:pt x="63758" y="240006"/>
                </a:lnTo>
                <a:lnTo>
                  <a:pt x="65365" y="246364"/>
                </a:lnTo>
                <a:lnTo>
                  <a:pt x="66437" y="251872"/>
                </a:lnTo>
                <a:lnTo>
                  <a:pt x="68421" y="256815"/>
                </a:lnTo>
                <a:lnTo>
                  <a:pt x="71013" y="261380"/>
                </a:lnTo>
                <a:lnTo>
                  <a:pt x="80010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91"/>
          <p:cNvSpPr/>
          <p:nvPr/>
        </p:nvSpPr>
        <p:spPr>
          <a:xfrm>
            <a:off x="7143750" y="4983479"/>
            <a:ext cx="262891" cy="68581"/>
          </a:xfrm>
          <a:custGeom>
            <a:avLst/>
            <a:gdLst/>
            <a:ahLst/>
            <a:cxnLst/>
            <a:rect l="0" t="0" r="0" b="0"/>
            <a:pathLst>
              <a:path w="262891" h="68581">
                <a:moveTo>
                  <a:pt x="0" y="68580"/>
                </a:moveTo>
                <a:lnTo>
                  <a:pt x="12135" y="62513"/>
                </a:lnTo>
                <a:lnTo>
                  <a:pt x="18250" y="60725"/>
                </a:lnTo>
                <a:lnTo>
                  <a:pt x="24866" y="59534"/>
                </a:lnTo>
                <a:lnTo>
                  <a:pt x="31818" y="58739"/>
                </a:lnTo>
                <a:lnTo>
                  <a:pt x="37722" y="58210"/>
                </a:lnTo>
                <a:lnTo>
                  <a:pt x="42928" y="57857"/>
                </a:lnTo>
                <a:lnTo>
                  <a:pt x="47669" y="57621"/>
                </a:lnTo>
                <a:lnTo>
                  <a:pt x="53369" y="56194"/>
                </a:lnTo>
                <a:lnTo>
                  <a:pt x="59709" y="53973"/>
                </a:lnTo>
                <a:lnTo>
                  <a:pt x="66475" y="51222"/>
                </a:lnTo>
                <a:lnTo>
                  <a:pt x="72256" y="48118"/>
                </a:lnTo>
                <a:lnTo>
                  <a:pt x="77382" y="44779"/>
                </a:lnTo>
                <a:lnTo>
                  <a:pt x="82067" y="41283"/>
                </a:lnTo>
                <a:lnTo>
                  <a:pt x="87731" y="38952"/>
                </a:lnTo>
                <a:lnTo>
                  <a:pt x="94047" y="37398"/>
                </a:lnTo>
                <a:lnTo>
                  <a:pt x="100798" y="36362"/>
                </a:lnTo>
                <a:lnTo>
                  <a:pt x="114189" y="33132"/>
                </a:lnTo>
                <a:lnTo>
                  <a:pt x="152774" y="22769"/>
                </a:lnTo>
                <a:lnTo>
                  <a:pt x="167888" y="17719"/>
                </a:lnTo>
                <a:lnTo>
                  <a:pt x="179236" y="13083"/>
                </a:lnTo>
                <a:lnTo>
                  <a:pt x="188070" y="8722"/>
                </a:lnTo>
                <a:lnTo>
                  <a:pt x="196500" y="5815"/>
                </a:lnTo>
                <a:lnTo>
                  <a:pt x="204660" y="3877"/>
                </a:lnTo>
                <a:lnTo>
                  <a:pt x="212640" y="2585"/>
                </a:lnTo>
                <a:lnTo>
                  <a:pt x="219230" y="1723"/>
                </a:lnTo>
                <a:lnTo>
                  <a:pt x="224893" y="1149"/>
                </a:lnTo>
                <a:lnTo>
                  <a:pt x="2628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92"/>
          <p:cNvSpPr/>
          <p:nvPr/>
        </p:nvSpPr>
        <p:spPr>
          <a:xfrm>
            <a:off x="7214299" y="5099532"/>
            <a:ext cx="249492" cy="220700"/>
          </a:xfrm>
          <a:custGeom>
            <a:avLst/>
            <a:gdLst/>
            <a:ahLst/>
            <a:cxnLst/>
            <a:rect l="0" t="0" r="0" b="0"/>
            <a:pathLst>
              <a:path w="249492" h="220700">
                <a:moveTo>
                  <a:pt x="32320" y="43968"/>
                </a:moveTo>
                <a:lnTo>
                  <a:pt x="38389" y="31832"/>
                </a:lnTo>
                <a:lnTo>
                  <a:pt x="41445" y="28257"/>
                </a:lnTo>
                <a:lnTo>
                  <a:pt x="44754" y="25874"/>
                </a:lnTo>
                <a:lnTo>
                  <a:pt x="51817" y="21956"/>
                </a:lnTo>
                <a:lnTo>
                  <a:pt x="59188" y="15981"/>
                </a:lnTo>
                <a:lnTo>
                  <a:pt x="64202" y="13880"/>
                </a:lnTo>
                <a:lnTo>
                  <a:pt x="70085" y="12479"/>
                </a:lnTo>
                <a:lnTo>
                  <a:pt x="76547" y="11545"/>
                </a:lnTo>
                <a:lnTo>
                  <a:pt x="83395" y="9653"/>
                </a:lnTo>
                <a:lnTo>
                  <a:pt x="90500" y="7121"/>
                </a:lnTo>
                <a:lnTo>
                  <a:pt x="97777" y="4163"/>
                </a:lnTo>
                <a:lnTo>
                  <a:pt x="103898" y="2191"/>
                </a:lnTo>
                <a:lnTo>
                  <a:pt x="109249" y="877"/>
                </a:lnTo>
                <a:lnTo>
                  <a:pt x="114087" y="0"/>
                </a:lnTo>
                <a:lnTo>
                  <a:pt x="118582" y="686"/>
                </a:lnTo>
                <a:lnTo>
                  <a:pt x="122847" y="2413"/>
                </a:lnTo>
                <a:lnTo>
                  <a:pt x="126962" y="4834"/>
                </a:lnTo>
                <a:lnTo>
                  <a:pt x="130975" y="6449"/>
                </a:lnTo>
                <a:lnTo>
                  <a:pt x="134920" y="7525"/>
                </a:lnTo>
                <a:lnTo>
                  <a:pt x="138820" y="8242"/>
                </a:lnTo>
                <a:lnTo>
                  <a:pt x="146540" y="12426"/>
                </a:lnTo>
                <a:lnTo>
                  <a:pt x="150377" y="15320"/>
                </a:lnTo>
                <a:lnTo>
                  <a:pt x="152935" y="18519"/>
                </a:lnTo>
                <a:lnTo>
                  <a:pt x="154641" y="21922"/>
                </a:lnTo>
                <a:lnTo>
                  <a:pt x="155777" y="25460"/>
                </a:lnTo>
                <a:lnTo>
                  <a:pt x="156535" y="31629"/>
                </a:lnTo>
                <a:lnTo>
                  <a:pt x="157040" y="39552"/>
                </a:lnTo>
                <a:lnTo>
                  <a:pt x="157377" y="48644"/>
                </a:lnTo>
                <a:lnTo>
                  <a:pt x="156331" y="57245"/>
                </a:lnTo>
                <a:lnTo>
                  <a:pt x="154365" y="65519"/>
                </a:lnTo>
                <a:lnTo>
                  <a:pt x="151783" y="73575"/>
                </a:lnTo>
                <a:lnTo>
                  <a:pt x="146252" y="85296"/>
                </a:lnTo>
                <a:lnTo>
                  <a:pt x="138756" y="99460"/>
                </a:lnTo>
                <a:lnTo>
                  <a:pt x="122805" y="128321"/>
                </a:lnTo>
                <a:lnTo>
                  <a:pt x="111483" y="149614"/>
                </a:lnTo>
                <a:lnTo>
                  <a:pt x="105416" y="157579"/>
                </a:lnTo>
                <a:lnTo>
                  <a:pt x="98831" y="164158"/>
                </a:lnTo>
                <a:lnTo>
                  <a:pt x="91900" y="169815"/>
                </a:lnTo>
                <a:lnTo>
                  <a:pt x="86010" y="176126"/>
                </a:lnTo>
                <a:lnTo>
                  <a:pt x="80814" y="182873"/>
                </a:lnTo>
                <a:lnTo>
                  <a:pt x="76080" y="189911"/>
                </a:lnTo>
                <a:lnTo>
                  <a:pt x="71653" y="194603"/>
                </a:lnTo>
                <a:lnTo>
                  <a:pt x="67432" y="197731"/>
                </a:lnTo>
                <a:lnTo>
                  <a:pt x="24080" y="219530"/>
                </a:lnTo>
                <a:lnTo>
                  <a:pt x="19206" y="220699"/>
                </a:lnTo>
                <a:lnTo>
                  <a:pt x="15958" y="220209"/>
                </a:lnTo>
                <a:lnTo>
                  <a:pt x="11078" y="216277"/>
                </a:lnTo>
                <a:lnTo>
                  <a:pt x="4676" y="210296"/>
                </a:lnTo>
                <a:lnTo>
                  <a:pt x="0" y="205857"/>
                </a:lnTo>
                <a:lnTo>
                  <a:pt x="613" y="202693"/>
                </a:lnTo>
                <a:lnTo>
                  <a:pt x="2293" y="198045"/>
                </a:lnTo>
                <a:lnTo>
                  <a:pt x="4682" y="192406"/>
                </a:lnTo>
                <a:lnTo>
                  <a:pt x="10723" y="179367"/>
                </a:lnTo>
                <a:lnTo>
                  <a:pt x="14113" y="172334"/>
                </a:lnTo>
                <a:lnTo>
                  <a:pt x="18912" y="165105"/>
                </a:lnTo>
                <a:lnTo>
                  <a:pt x="24652" y="157746"/>
                </a:lnTo>
                <a:lnTo>
                  <a:pt x="31018" y="150300"/>
                </a:lnTo>
                <a:lnTo>
                  <a:pt x="39072" y="142796"/>
                </a:lnTo>
                <a:lnTo>
                  <a:pt x="48252" y="135253"/>
                </a:lnTo>
                <a:lnTo>
                  <a:pt x="58181" y="127684"/>
                </a:lnTo>
                <a:lnTo>
                  <a:pt x="67341" y="121369"/>
                </a:lnTo>
                <a:lnTo>
                  <a:pt x="75987" y="115888"/>
                </a:lnTo>
                <a:lnTo>
                  <a:pt x="84292" y="110965"/>
                </a:lnTo>
                <a:lnTo>
                  <a:pt x="92368" y="107683"/>
                </a:lnTo>
                <a:lnTo>
                  <a:pt x="100292" y="105494"/>
                </a:lnTo>
                <a:lnTo>
                  <a:pt x="108115" y="104035"/>
                </a:lnTo>
                <a:lnTo>
                  <a:pt x="114600" y="103063"/>
                </a:lnTo>
                <a:lnTo>
                  <a:pt x="120193" y="102414"/>
                </a:lnTo>
                <a:lnTo>
                  <a:pt x="125193" y="101982"/>
                </a:lnTo>
                <a:lnTo>
                  <a:pt x="132335" y="101693"/>
                </a:lnTo>
                <a:lnTo>
                  <a:pt x="150432" y="101373"/>
                </a:lnTo>
                <a:lnTo>
                  <a:pt x="159321" y="102558"/>
                </a:lnTo>
                <a:lnTo>
                  <a:pt x="167787" y="104618"/>
                </a:lnTo>
                <a:lnTo>
                  <a:pt x="175972" y="107261"/>
                </a:lnTo>
                <a:lnTo>
                  <a:pt x="183968" y="110293"/>
                </a:lnTo>
                <a:lnTo>
                  <a:pt x="191839" y="113585"/>
                </a:lnTo>
                <a:lnTo>
                  <a:pt x="199625" y="117049"/>
                </a:lnTo>
                <a:lnTo>
                  <a:pt x="206087" y="120628"/>
                </a:lnTo>
                <a:lnTo>
                  <a:pt x="211666" y="124285"/>
                </a:lnTo>
                <a:lnTo>
                  <a:pt x="216654" y="127993"/>
                </a:lnTo>
                <a:lnTo>
                  <a:pt x="221249" y="131734"/>
                </a:lnTo>
                <a:lnTo>
                  <a:pt x="225584" y="135498"/>
                </a:lnTo>
                <a:lnTo>
                  <a:pt x="229742" y="139278"/>
                </a:lnTo>
                <a:lnTo>
                  <a:pt x="237750" y="146865"/>
                </a:lnTo>
                <a:lnTo>
                  <a:pt x="246012" y="154889"/>
                </a:lnTo>
                <a:lnTo>
                  <a:pt x="249491" y="1696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93"/>
          <p:cNvSpPr/>
          <p:nvPr/>
        </p:nvSpPr>
        <p:spPr>
          <a:xfrm>
            <a:off x="7463790" y="4812029"/>
            <a:ext cx="205740" cy="308611"/>
          </a:xfrm>
          <a:custGeom>
            <a:avLst/>
            <a:gdLst/>
            <a:ahLst/>
            <a:cxnLst/>
            <a:rect l="0" t="0" r="0" b="0"/>
            <a:pathLst>
              <a:path w="205740" h="308611">
                <a:moveTo>
                  <a:pt x="0" y="0"/>
                </a:moveTo>
                <a:lnTo>
                  <a:pt x="6068" y="12136"/>
                </a:lnTo>
                <a:lnTo>
                  <a:pt x="12433" y="21481"/>
                </a:lnTo>
                <a:lnTo>
                  <a:pt x="15908" y="25751"/>
                </a:lnTo>
                <a:lnTo>
                  <a:pt x="19771" y="33882"/>
                </a:lnTo>
                <a:lnTo>
                  <a:pt x="20800" y="37828"/>
                </a:lnTo>
                <a:lnTo>
                  <a:pt x="25331" y="45599"/>
                </a:lnTo>
                <a:lnTo>
                  <a:pt x="31578" y="53287"/>
                </a:lnTo>
                <a:lnTo>
                  <a:pt x="35022" y="57114"/>
                </a:lnTo>
                <a:lnTo>
                  <a:pt x="38587" y="60937"/>
                </a:lnTo>
                <a:lnTo>
                  <a:pt x="62870" y="92277"/>
                </a:lnTo>
                <a:lnTo>
                  <a:pt x="80013" y="114858"/>
                </a:lnTo>
                <a:lnTo>
                  <a:pt x="92712" y="132452"/>
                </a:lnTo>
                <a:lnTo>
                  <a:pt x="102448" y="146721"/>
                </a:lnTo>
                <a:lnTo>
                  <a:pt x="110208" y="158775"/>
                </a:lnTo>
                <a:lnTo>
                  <a:pt x="116651" y="168080"/>
                </a:lnTo>
                <a:lnTo>
                  <a:pt x="122219" y="175554"/>
                </a:lnTo>
                <a:lnTo>
                  <a:pt x="127199" y="181806"/>
                </a:lnTo>
                <a:lnTo>
                  <a:pt x="131789" y="188514"/>
                </a:lnTo>
                <a:lnTo>
                  <a:pt x="136119" y="195526"/>
                </a:lnTo>
                <a:lnTo>
                  <a:pt x="140276" y="202741"/>
                </a:lnTo>
                <a:lnTo>
                  <a:pt x="144317" y="208821"/>
                </a:lnTo>
                <a:lnTo>
                  <a:pt x="148281" y="214144"/>
                </a:lnTo>
                <a:lnTo>
                  <a:pt x="152194" y="218963"/>
                </a:lnTo>
                <a:lnTo>
                  <a:pt x="157343" y="227255"/>
                </a:lnTo>
                <a:lnTo>
                  <a:pt x="163315" y="237864"/>
                </a:lnTo>
                <a:lnTo>
                  <a:pt x="180469" y="270292"/>
                </a:lnTo>
                <a:lnTo>
                  <a:pt x="185082" y="279255"/>
                </a:lnTo>
                <a:lnTo>
                  <a:pt x="188159" y="286500"/>
                </a:lnTo>
                <a:lnTo>
                  <a:pt x="190209" y="292600"/>
                </a:lnTo>
                <a:lnTo>
                  <a:pt x="191576" y="297937"/>
                </a:lnTo>
                <a:lnTo>
                  <a:pt x="193757" y="301495"/>
                </a:lnTo>
                <a:lnTo>
                  <a:pt x="196481" y="303867"/>
                </a:lnTo>
                <a:lnTo>
                  <a:pt x="205739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94"/>
          <p:cNvSpPr/>
          <p:nvPr/>
        </p:nvSpPr>
        <p:spPr>
          <a:xfrm>
            <a:off x="7498080" y="4846319"/>
            <a:ext cx="182880" cy="274321"/>
          </a:xfrm>
          <a:custGeom>
            <a:avLst/>
            <a:gdLst/>
            <a:ahLst/>
            <a:cxnLst/>
            <a:rect l="0" t="0" r="0" b="0"/>
            <a:pathLst>
              <a:path w="182880" h="274321">
                <a:moveTo>
                  <a:pt x="182879" y="0"/>
                </a:moveTo>
                <a:lnTo>
                  <a:pt x="176812" y="6068"/>
                </a:lnTo>
                <a:lnTo>
                  <a:pt x="173754" y="10396"/>
                </a:lnTo>
                <a:lnTo>
                  <a:pt x="170446" y="15821"/>
                </a:lnTo>
                <a:lnTo>
                  <a:pt x="166970" y="21977"/>
                </a:lnTo>
                <a:lnTo>
                  <a:pt x="163384" y="27352"/>
                </a:lnTo>
                <a:lnTo>
                  <a:pt x="159722" y="32204"/>
                </a:lnTo>
                <a:lnTo>
                  <a:pt x="156011" y="36710"/>
                </a:lnTo>
                <a:lnTo>
                  <a:pt x="153538" y="42253"/>
                </a:lnTo>
                <a:lnTo>
                  <a:pt x="151888" y="48489"/>
                </a:lnTo>
                <a:lnTo>
                  <a:pt x="150788" y="55186"/>
                </a:lnTo>
                <a:lnTo>
                  <a:pt x="148785" y="62191"/>
                </a:lnTo>
                <a:lnTo>
                  <a:pt x="146181" y="69401"/>
                </a:lnTo>
                <a:lnTo>
                  <a:pt x="143174" y="76747"/>
                </a:lnTo>
                <a:lnTo>
                  <a:pt x="139899" y="84185"/>
                </a:lnTo>
                <a:lnTo>
                  <a:pt x="132874" y="99222"/>
                </a:lnTo>
                <a:lnTo>
                  <a:pt x="127952" y="106789"/>
                </a:lnTo>
                <a:lnTo>
                  <a:pt x="122132" y="114373"/>
                </a:lnTo>
                <a:lnTo>
                  <a:pt x="115711" y="121968"/>
                </a:lnTo>
                <a:lnTo>
                  <a:pt x="110161" y="129572"/>
                </a:lnTo>
                <a:lnTo>
                  <a:pt x="105190" y="137182"/>
                </a:lnTo>
                <a:lnTo>
                  <a:pt x="100606" y="144794"/>
                </a:lnTo>
                <a:lnTo>
                  <a:pt x="96281" y="152410"/>
                </a:lnTo>
                <a:lnTo>
                  <a:pt x="88088" y="167645"/>
                </a:lnTo>
                <a:lnTo>
                  <a:pt x="82855" y="175263"/>
                </a:lnTo>
                <a:lnTo>
                  <a:pt x="76827" y="182882"/>
                </a:lnTo>
                <a:lnTo>
                  <a:pt x="70268" y="190502"/>
                </a:lnTo>
                <a:lnTo>
                  <a:pt x="64625" y="198121"/>
                </a:lnTo>
                <a:lnTo>
                  <a:pt x="59593" y="205741"/>
                </a:lnTo>
                <a:lnTo>
                  <a:pt x="54969" y="213361"/>
                </a:lnTo>
                <a:lnTo>
                  <a:pt x="50615" y="220981"/>
                </a:lnTo>
                <a:lnTo>
                  <a:pt x="42393" y="236221"/>
                </a:lnTo>
                <a:lnTo>
                  <a:pt x="38421" y="242570"/>
                </a:lnTo>
                <a:lnTo>
                  <a:pt x="34504" y="248074"/>
                </a:lnTo>
                <a:lnTo>
                  <a:pt x="30623" y="253013"/>
                </a:lnTo>
                <a:lnTo>
                  <a:pt x="26765" y="256305"/>
                </a:lnTo>
                <a:lnTo>
                  <a:pt x="22923" y="258501"/>
                </a:lnTo>
                <a:lnTo>
                  <a:pt x="19092" y="259964"/>
                </a:lnTo>
                <a:lnTo>
                  <a:pt x="16538" y="262209"/>
                </a:lnTo>
                <a:lnTo>
                  <a:pt x="14835" y="264976"/>
                </a:lnTo>
                <a:lnTo>
                  <a:pt x="13701" y="268091"/>
                </a:lnTo>
                <a:lnTo>
                  <a:pt x="11673" y="270168"/>
                </a:lnTo>
                <a:lnTo>
                  <a:pt x="9052" y="271552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95"/>
          <p:cNvSpPr/>
          <p:nvPr/>
        </p:nvSpPr>
        <p:spPr>
          <a:xfrm>
            <a:off x="7783829" y="4994952"/>
            <a:ext cx="228601" cy="22818"/>
          </a:xfrm>
          <a:custGeom>
            <a:avLst/>
            <a:gdLst/>
            <a:ahLst/>
            <a:cxnLst/>
            <a:rect l="0" t="0" r="0" b="0"/>
            <a:pathLst>
              <a:path w="228601" h="22818">
                <a:moveTo>
                  <a:pt x="0" y="22817"/>
                </a:moveTo>
                <a:lnTo>
                  <a:pt x="12137" y="16750"/>
                </a:lnTo>
                <a:lnTo>
                  <a:pt x="18251" y="14962"/>
                </a:lnTo>
                <a:lnTo>
                  <a:pt x="24868" y="13770"/>
                </a:lnTo>
                <a:lnTo>
                  <a:pt x="31819" y="12976"/>
                </a:lnTo>
                <a:lnTo>
                  <a:pt x="37723" y="12447"/>
                </a:lnTo>
                <a:lnTo>
                  <a:pt x="42928" y="12094"/>
                </a:lnTo>
                <a:lnTo>
                  <a:pt x="47669" y="11858"/>
                </a:lnTo>
                <a:lnTo>
                  <a:pt x="57179" y="10431"/>
                </a:lnTo>
                <a:lnTo>
                  <a:pt x="95824" y="3625"/>
                </a:lnTo>
                <a:lnTo>
                  <a:pt x="104522" y="2403"/>
                </a:lnTo>
                <a:lnTo>
                  <a:pt x="111592" y="1587"/>
                </a:lnTo>
                <a:lnTo>
                  <a:pt x="120114" y="1044"/>
                </a:lnTo>
                <a:lnTo>
                  <a:pt x="129606" y="682"/>
                </a:lnTo>
                <a:lnTo>
                  <a:pt x="160081" y="101"/>
                </a:lnTo>
                <a:lnTo>
                  <a:pt x="186285" y="0"/>
                </a:lnTo>
                <a:lnTo>
                  <a:pt x="194040" y="1256"/>
                </a:lnTo>
                <a:lnTo>
                  <a:pt x="200480" y="3363"/>
                </a:lnTo>
                <a:lnTo>
                  <a:pt x="206043" y="6038"/>
                </a:lnTo>
                <a:lnTo>
                  <a:pt x="211022" y="7821"/>
                </a:lnTo>
                <a:lnTo>
                  <a:pt x="215612" y="9010"/>
                </a:lnTo>
                <a:lnTo>
                  <a:pt x="228600" y="113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96"/>
          <p:cNvSpPr/>
          <p:nvPr/>
        </p:nvSpPr>
        <p:spPr>
          <a:xfrm>
            <a:off x="7898129" y="4903469"/>
            <a:ext cx="34291" cy="285751"/>
          </a:xfrm>
          <a:custGeom>
            <a:avLst/>
            <a:gdLst/>
            <a:ahLst/>
            <a:cxnLst/>
            <a:rect l="0" t="0" r="0" b="0"/>
            <a:pathLst>
              <a:path w="34291" h="285751">
                <a:moveTo>
                  <a:pt x="0" y="0"/>
                </a:moveTo>
                <a:lnTo>
                  <a:pt x="0" y="12136"/>
                </a:lnTo>
                <a:lnTo>
                  <a:pt x="1271" y="16981"/>
                </a:lnTo>
                <a:lnTo>
                  <a:pt x="3387" y="21481"/>
                </a:lnTo>
                <a:lnTo>
                  <a:pt x="6069" y="25751"/>
                </a:lnTo>
                <a:lnTo>
                  <a:pt x="7855" y="31137"/>
                </a:lnTo>
                <a:lnTo>
                  <a:pt x="9048" y="37268"/>
                </a:lnTo>
                <a:lnTo>
                  <a:pt x="9842" y="43896"/>
                </a:lnTo>
                <a:lnTo>
                  <a:pt x="10371" y="49584"/>
                </a:lnTo>
                <a:lnTo>
                  <a:pt x="10724" y="54646"/>
                </a:lnTo>
                <a:lnTo>
                  <a:pt x="10960" y="59291"/>
                </a:lnTo>
                <a:lnTo>
                  <a:pt x="11291" y="90099"/>
                </a:lnTo>
                <a:lnTo>
                  <a:pt x="12607" y="100706"/>
                </a:lnTo>
                <a:lnTo>
                  <a:pt x="14755" y="110317"/>
                </a:lnTo>
                <a:lnTo>
                  <a:pt x="17457" y="119265"/>
                </a:lnTo>
                <a:lnTo>
                  <a:pt x="19259" y="127770"/>
                </a:lnTo>
                <a:lnTo>
                  <a:pt x="20459" y="135980"/>
                </a:lnTo>
                <a:lnTo>
                  <a:pt x="21260" y="143994"/>
                </a:lnTo>
                <a:lnTo>
                  <a:pt x="21793" y="151876"/>
                </a:lnTo>
                <a:lnTo>
                  <a:pt x="22149" y="159671"/>
                </a:lnTo>
                <a:lnTo>
                  <a:pt x="22386" y="167407"/>
                </a:lnTo>
                <a:lnTo>
                  <a:pt x="22720" y="220770"/>
                </a:lnTo>
                <a:lnTo>
                  <a:pt x="24037" y="236080"/>
                </a:lnTo>
                <a:lnTo>
                  <a:pt x="26184" y="247557"/>
                </a:lnTo>
                <a:lnTo>
                  <a:pt x="34290" y="2857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97"/>
          <p:cNvSpPr/>
          <p:nvPr/>
        </p:nvSpPr>
        <p:spPr>
          <a:xfrm>
            <a:off x="8138159" y="4789169"/>
            <a:ext cx="45721" cy="240032"/>
          </a:xfrm>
          <a:custGeom>
            <a:avLst/>
            <a:gdLst/>
            <a:ahLst/>
            <a:cxnLst/>
            <a:rect l="0" t="0" r="0" b="0"/>
            <a:pathLst>
              <a:path w="45721" h="240032">
                <a:moveTo>
                  <a:pt x="0" y="0"/>
                </a:moveTo>
                <a:lnTo>
                  <a:pt x="6068" y="12136"/>
                </a:lnTo>
                <a:lnTo>
                  <a:pt x="7856" y="16981"/>
                </a:lnTo>
                <a:lnTo>
                  <a:pt x="9047" y="21481"/>
                </a:lnTo>
                <a:lnTo>
                  <a:pt x="9842" y="25751"/>
                </a:lnTo>
                <a:lnTo>
                  <a:pt x="10371" y="29867"/>
                </a:lnTo>
                <a:lnTo>
                  <a:pt x="10724" y="33881"/>
                </a:lnTo>
                <a:lnTo>
                  <a:pt x="10959" y="37828"/>
                </a:lnTo>
                <a:lnTo>
                  <a:pt x="12387" y="44269"/>
                </a:lnTo>
                <a:lnTo>
                  <a:pt x="14608" y="52373"/>
                </a:lnTo>
                <a:lnTo>
                  <a:pt x="17359" y="61585"/>
                </a:lnTo>
                <a:lnTo>
                  <a:pt x="19193" y="68997"/>
                </a:lnTo>
                <a:lnTo>
                  <a:pt x="20415" y="75208"/>
                </a:lnTo>
                <a:lnTo>
                  <a:pt x="21230" y="80619"/>
                </a:lnTo>
                <a:lnTo>
                  <a:pt x="21773" y="86766"/>
                </a:lnTo>
                <a:lnTo>
                  <a:pt x="22136" y="93404"/>
                </a:lnTo>
                <a:lnTo>
                  <a:pt x="22646" y="111496"/>
                </a:lnTo>
                <a:lnTo>
                  <a:pt x="22842" y="152734"/>
                </a:lnTo>
                <a:lnTo>
                  <a:pt x="22848" y="162783"/>
                </a:lnTo>
                <a:lnTo>
                  <a:pt x="24122" y="170752"/>
                </a:lnTo>
                <a:lnTo>
                  <a:pt x="26242" y="177335"/>
                </a:lnTo>
                <a:lnTo>
                  <a:pt x="28925" y="182993"/>
                </a:lnTo>
                <a:lnTo>
                  <a:pt x="30714" y="188036"/>
                </a:lnTo>
                <a:lnTo>
                  <a:pt x="31906" y="192667"/>
                </a:lnTo>
                <a:lnTo>
                  <a:pt x="32701" y="197025"/>
                </a:lnTo>
                <a:lnTo>
                  <a:pt x="33231" y="201200"/>
                </a:lnTo>
                <a:lnTo>
                  <a:pt x="33584" y="205254"/>
                </a:lnTo>
                <a:lnTo>
                  <a:pt x="33819" y="209226"/>
                </a:lnTo>
                <a:lnTo>
                  <a:pt x="34081" y="217026"/>
                </a:lnTo>
                <a:lnTo>
                  <a:pt x="34151" y="220884"/>
                </a:lnTo>
                <a:lnTo>
                  <a:pt x="35467" y="223456"/>
                </a:lnTo>
                <a:lnTo>
                  <a:pt x="37615" y="225171"/>
                </a:lnTo>
                <a:lnTo>
                  <a:pt x="40317" y="226314"/>
                </a:lnTo>
                <a:lnTo>
                  <a:pt x="42119" y="228346"/>
                </a:lnTo>
                <a:lnTo>
                  <a:pt x="43319" y="230971"/>
                </a:lnTo>
                <a:lnTo>
                  <a:pt x="45720" y="2400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98"/>
          <p:cNvSpPr/>
          <p:nvPr/>
        </p:nvSpPr>
        <p:spPr>
          <a:xfrm>
            <a:off x="8092440" y="5064003"/>
            <a:ext cx="194311" cy="33777"/>
          </a:xfrm>
          <a:custGeom>
            <a:avLst/>
            <a:gdLst/>
            <a:ahLst/>
            <a:cxnLst/>
            <a:rect l="0" t="0" r="0" b="0"/>
            <a:pathLst>
              <a:path w="194311" h="33777">
                <a:moveTo>
                  <a:pt x="0" y="33776"/>
                </a:moveTo>
                <a:lnTo>
                  <a:pt x="12135" y="33776"/>
                </a:lnTo>
                <a:lnTo>
                  <a:pt x="16980" y="32506"/>
                </a:lnTo>
                <a:lnTo>
                  <a:pt x="21480" y="30390"/>
                </a:lnTo>
                <a:lnTo>
                  <a:pt x="25750" y="27709"/>
                </a:lnTo>
                <a:lnTo>
                  <a:pt x="31136" y="25921"/>
                </a:lnTo>
                <a:lnTo>
                  <a:pt x="37268" y="24729"/>
                </a:lnTo>
                <a:lnTo>
                  <a:pt x="43895" y="23935"/>
                </a:lnTo>
                <a:lnTo>
                  <a:pt x="49583" y="23406"/>
                </a:lnTo>
                <a:lnTo>
                  <a:pt x="54645" y="23053"/>
                </a:lnTo>
                <a:lnTo>
                  <a:pt x="59291" y="22817"/>
                </a:lnTo>
                <a:lnTo>
                  <a:pt x="66196" y="21390"/>
                </a:lnTo>
                <a:lnTo>
                  <a:pt x="74611" y="19169"/>
                </a:lnTo>
                <a:lnTo>
                  <a:pt x="84030" y="16418"/>
                </a:lnTo>
                <a:lnTo>
                  <a:pt x="92850" y="14584"/>
                </a:lnTo>
                <a:lnTo>
                  <a:pt x="101269" y="13361"/>
                </a:lnTo>
                <a:lnTo>
                  <a:pt x="109423" y="12546"/>
                </a:lnTo>
                <a:lnTo>
                  <a:pt x="118668" y="10733"/>
                </a:lnTo>
                <a:lnTo>
                  <a:pt x="128642" y="8254"/>
                </a:lnTo>
                <a:lnTo>
                  <a:pt x="139101" y="5332"/>
                </a:lnTo>
                <a:lnTo>
                  <a:pt x="147344" y="3383"/>
                </a:lnTo>
                <a:lnTo>
                  <a:pt x="154109" y="2084"/>
                </a:lnTo>
                <a:lnTo>
                  <a:pt x="159889" y="1218"/>
                </a:lnTo>
                <a:lnTo>
                  <a:pt x="166283" y="641"/>
                </a:lnTo>
                <a:lnTo>
                  <a:pt x="173084" y="256"/>
                </a:lnTo>
                <a:lnTo>
                  <a:pt x="180159" y="0"/>
                </a:lnTo>
                <a:lnTo>
                  <a:pt x="184876" y="1099"/>
                </a:lnTo>
                <a:lnTo>
                  <a:pt x="188021" y="3101"/>
                </a:lnTo>
                <a:lnTo>
                  <a:pt x="194310" y="109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99"/>
          <p:cNvSpPr/>
          <p:nvPr/>
        </p:nvSpPr>
        <p:spPr>
          <a:xfrm>
            <a:off x="8105616" y="5132251"/>
            <a:ext cx="238285" cy="205394"/>
          </a:xfrm>
          <a:custGeom>
            <a:avLst/>
            <a:gdLst/>
            <a:ahLst/>
            <a:cxnLst/>
            <a:rect l="0" t="0" r="0" b="0"/>
            <a:pathLst>
              <a:path w="238285" h="205394">
                <a:moveTo>
                  <a:pt x="43974" y="22678"/>
                </a:moveTo>
                <a:lnTo>
                  <a:pt x="56109" y="16611"/>
                </a:lnTo>
                <a:lnTo>
                  <a:pt x="60954" y="13553"/>
                </a:lnTo>
                <a:lnTo>
                  <a:pt x="65454" y="10245"/>
                </a:lnTo>
                <a:lnTo>
                  <a:pt x="69724" y="6770"/>
                </a:lnTo>
                <a:lnTo>
                  <a:pt x="75110" y="4452"/>
                </a:lnTo>
                <a:lnTo>
                  <a:pt x="81242" y="2908"/>
                </a:lnTo>
                <a:lnTo>
                  <a:pt x="87869" y="1878"/>
                </a:lnTo>
                <a:lnTo>
                  <a:pt x="93557" y="1192"/>
                </a:lnTo>
                <a:lnTo>
                  <a:pt x="98619" y="734"/>
                </a:lnTo>
                <a:lnTo>
                  <a:pt x="103265" y="429"/>
                </a:lnTo>
                <a:lnTo>
                  <a:pt x="107630" y="225"/>
                </a:lnTo>
                <a:lnTo>
                  <a:pt x="115869" y="0"/>
                </a:lnTo>
                <a:lnTo>
                  <a:pt x="121114" y="1209"/>
                </a:lnTo>
                <a:lnTo>
                  <a:pt x="127151" y="3285"/>
                </a:lnTo>
                <a:lnTo>
                  <a:pt x="133715" y="5940"/>
                </a:lnTo>
                <a:lnTo>
                  <a:pt x="139362" y="8979"/>
                </a:lnTo>
                <a:lnTo>
                  <a:pt x="144395" y="12276"/>
                </a:lnTo>
                <a:lnTo>
                  <a:pt x="149022" y="15743"/>
                </a:lnTo>
                <a:lnTo>
                  <a:pt x="153376" y="18055"/>
                </a:lnTo>
                <a:lnTo>
                  <a:pt x="157548" y="19596"/>
                </a:lnTo>
                <a:lnTo>
                  <a:pt x="161600" y="20624"/>
                </a:lnTo>
                <a:lnTo>
                  <a:pt x="165572" y="22578"/>
                </a:lnTo>
                <a:lnTo>
                  <a:pt x="169488" y="25152"/>
                </a:lnTo>
                <a:lnTo>
                  <a:pt x="173370" y="28137"/>
                </a:lnTo>
                <a:lnTo>
                  <a:pt x="175958" y="31398"/>
                </a:lnTo>
                <a:lnTo>
                  <a:pt x="177683" y="34841"/>
                </a:lnTo>
                <a:lnTo>
                  <a:pt x="178834" y="38407"/>
                </a:lnTo>
                <a:lnTo>
                  <a:pt x="179600" y="42054"/>
                </a:lnTo>
                <a:lnTo>
                  <a:pt x="180111" y="45756"/>
                </a:lnTo>
                <a:lnTo>
                  <a:pt x="180452" y="49493"/>
                </a:lnTo>
                <a:lnTo>
                  <a:pt x="179410" y="54525"/>
                </a:lnTo>
                <a:lnTo>
                  <a:pt x="177445" y="60420"/>
                </a:lnTo>
                <a:lnTo>
                  <a:pt x="174864" y="66889"/>
                </a:lnTo>
                <a:lnTo>
                  <a:pt x="173143" y="72472"/>
                </a:lnTo>
                <a:lnTo>
                  <a:pt x="171997" y="77465"/>
                </a:lnTo>
                <a:lnTo>
                  <a:pt x="171232" y="82062"/>
                </a:lnTo>
                <a:lnTo>
                  <a:pt x="168182" y="88938"/>
                </a:lnTo>
                <a:lnTo>
                  <a:pt x="163610" y="97331"/>
                </a:lnTo>
                <a:lnTo>
                  <a:pt x="158021" y="106737"/>
                </a:lnTo>
                <a:lnTo>
                  <a:pt x="151755" y="115548"/>
                </a:lnTo>
                <a:lnTo>
                  <a:pt x="145038" y="123961"/>
                </a:lnTo>
                <a:lnTo>
                  <a:pt x="138020" y="132110"/>
                </a:lnTo>
                <a:lnTo>
                  <a:pt x="130801" y="141353"/>
                </a:lnTo>
                <a:lnTo>
                  <a:pt x="123449" y="151325"/>
                </a:lnTo>
                <a:lnTo>
                  <a:pt x="116006" y="161783"/>
                </a:lnTo>
                <a:lnTo>
                  <a:pt x="108505" y="170024"/>
                </a:lnTo>
                <a:lnTo>
                  <a:pt x="100965" y="176789"/>
                </a:lnTo>
                <a:lnTo>
                  <a:pt x="93398" y="182569"/>
                </a:lnTo>
                <a:lnTo>
                  <a:pt x="87083" y="186422"/>
                </a:lnTo>
                <a:lnTo>
                  <a:pt x="81603" y="188991"/>
                </a:lnTo>
                <a:lnTo>
                  <a:pt x="76679" y="190703"/>
                </a:lnTo>
                <a:lnTo>
                  <a:pt x="70858" y="193115"/>
                </a:lnTo>
                <a:lnTo>
                  <a:pt x="64436" y="195993"/>
                </a:lnTo>
                <a:lnTo>
                  <a:pt x="57615" y="199182"/>
                </a:lnTo>
                <a:lnTo>
                  <a:pt x="51798" y="201307"/>
                </a:lnTo>
                <a:lnTo>
                  <a:pt x="46650" y="202724"/>
                </a:lnTo>
                <a:lnTo>
                  <a:pt x="41947" y="203669"/>
                </a:lnTo>
                <a:lnTo>
                  <a:pt x="37543" y="204299"/>
                </a:lnTo>
                <a:lnTo>
                  <a:pt x="33336" y="204719"/>
                </a:lnTo>
                <a:lnTo>
                  <a:pt x="23528" y="205393"/>
                </a:lnTo>
                <a:lnTo>
                  <a:pt x="18800" y="202098"/>
                </a:lnTo>
                <a:lnTo>
                  <a:pt x="11484" y="195703"/>
                </a:lnTo>
                <a:lnTo>
                  <a:pt x="7098" y="191441"/>
                </a:lnTo>
                <a:lnTo>
                  <a:pt x="0" y="184426"/>
                </a:lnTo>
                <a:lnTo>
                  <a:pt x="688" y="180040"/>
                </a:lnTo>
                <a:lnTo>
                  <a:pt x="2417" y="173306"/>
                </a:lnTo>
                <a:lnTo>
                  <a:pt x="8249" y="153326"/>
                </a:lnTo>
                <a:lnTo>
                  <a:pt x="11266" y="149147"/>
                </a:lnTo>
                <a:lnTo>
                  <a:pt x="15819" y="143821"/>
                </a:lnTo>
                <a:lnTo>
                  <a:pt x="21394" y="137730"/>
                </a:lnTo>
                <a:lnTo>
                  <a:pt x="26380" y="133669"/>
                </a:lnTo>
                <a:lnTo>
                  <a:pt x="30974" y="130963"/>
                </a:lnTo>
                <a:lnTo>
                  <a:pt x="35308" y="129158"/>
                </a:lnTo>
                <a:lnTo>
                  <a:pt x="40737" y="126685"/>
                </a:lnTo>
                <a:lnTo>
                  <a:pt x="53541" y="120550"/>
                </a:lnTo>
                <a:lnTo>
                  <a:pt x="59242" y="118406"/>
                </a:lnTo>
                <a:lnTo>
                  <a:pt x="64313" y="116977"/>
                </a:lnTo>
                <a:lnTo>
                  <a:pt x="68964" y="116024"/>
                </a:lnTo>
                <a:lnTo>
                  <a:pt x="75873" y="115389"/>
                </a:lnTo>
                <a:lnTo>
                  <a:pt x="84291" y="114966"/>
                </a:lnTo>
                <a:lnTo>
                  <a:pt x="103802" y="114495"/>
                </a:lnTo>
                <a:lnTo>
                  <a:pt x="146491" y="114168"/>
                </a:lnTo>
                <a:lnTo>
                  <a:pt x="151689" y="115422"/>
                </a:lnTo>
                <a:lnTo>
                  <a:pt x="156423" y="117527"/>
                </a:lnTo>
                <a:lnTo>
                  <a:pt x="160850" y="120201"/>
                </a:lnTo>
                <a:lnTo>
                  <a:pt x="166341" y="123254"/>
                </a:lnTo>
                <a:lnTo>
                  <a:pt x="179217" y="130032"/>
                </a:lnTo>
                <a:lnTo>
                  <a:pt x="184936" y="132347"/>
                </a:lnTo>
                <a:lnTo>
                  <a:pt x="190017" y="133891"/>
                </a:lnTo>
                <a:lnTo>
                  <a:pt x="194677" y="134920"/>
                </a:lnTo>
                <a:lnTo>
                  <a:pt x="199052" y="136876"/>
                </a:lnTo>
                <a:lnTo>
                  <a:pt x="203239" y="139450"/>
                </a:lnTo>
                <a:lnTo>
                  <a:pt x="213017" y="146639"/>
                </a:lnTo>
                <a:lnTo>
                  <a:pt x="217741" y="151009"/>
                </a:lnTo>
                <a:lnTo>
                  <a:pt x="220778" y="153952"/>
                </a:lnTo>
                <a:lnTo>
                  <a:pt x="224074" y="155914"/>
                </a:lnTo>
                <a:lnTo>
                  <a:pt x="227540" y="157222"/>
                </a:lnTo>
                <a:lnTo>
                  <a:pt x="238284" y="1712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00"/>
          <p:cNvSpPr/>
          <p:nvPr/>
        </p:nvSpPr>
        <p:spPr>
          <a:xfrm>
            <a:off x="8423909" y="5049146"/>
            <a:ext cx="285706" cy="551268"/>
          </a:xfrm>
          <a:custGeom>
            <a:avLst/>
            <a:gdLst/>
            <a:ahLst/>
            <a:cxnLst/>
            <a:rect l="0" t="0" r="0" b="0"/>
            <a:pathLst>
              <a:path w="285706" h="551268">
                <a:moveTo>
                  <a:pt x="91441" y="25773"/>
                </a:moveTo>
                <a:lnTo>
                  <a:pt x="91441" y="94905"/>
                </a:lnTo>
                <a:lnTo>
                  <a:pt x="92711" y="99801"/>
                </a:lnTo>
                <a:lnTo>
                  <a:pt x="99296" y="112760"/>
                </a:lnTo>
                <a:lnTo>
                  <a:pt x="103081" y="125913"/>
                </a:lnTo>
                <a:lnTo>
                  <a:pt x="108467" y="138436"/>
                </a:lnTo>
                <a:lnTo>
                  <a:pt x="112952" y="144062"/>
                </a:lnTo>
                <a:lnTo>
                  <a:pt x="118481" y="149083"/>
                </a:lnTo>
                <a:lnTo>
                  <a:pt x="124707" y="153699"/>
                </a:lnTo>
                <a:lnTo>
                  <a:pt x="130128" y="158048"/>
                </a:lnTo>
                <a:lnTo>
                  <a:pt x="135012" y="162216"/>
                </a:lnTo>
                <a:lnTo>
                  <a:pt x="139538" y="166265"/>
                </a:lnTo>
                <a:lnTo>
                  <a:pt x="143826" y="168964"/>
                </a:lnTo>
                <a:lnTo>
                  <a:pt x="151976" y="171964"/>
                </a:lnTo>
                <a:lnTo>
                  <a:pt x="159832" y="176684"/>
                </a:lnTo>
                <a:lnTo>
                  <a:pt x="163704" y="179720"/>
                </a:lnTo>
                <a:lnTo>
                  <a:pt x="171395" y="183094"/>
                </a:lnTo>
                <a:lnTo>
                  <a:pt x="175223" y="183994"/>
                </a:lnTo>
                <a:lnTo>
                  <a:pt x="179045" y="183324"/>
                </a:lnTo>
                <a:lnTo>
                  <a:pt x="186679" y="179193"/>
                </a:lnTo>
                <a:lnTo>
                  <a:pt x="189223" y="176313"/>
                </a:lnTo>
                <a:lnTo>
                  <a:pt x="190919" y="173123"/>
                </a:lnTo>
                <a:lnTo>
                  <a:pt x="193640" y="164946"/>
                </a:lnTo>
                <a:lnTo>
                  <a:pt x="200180" y="157462"/>
                </a:lnTo>
                <a:lnTo>
                  <a:pt x="206656" y="147378"/>
                </a:lnTo>
                <a:lnTo>
                  <a:pt x="213767" y="131890"/>
                </a:lnTo>
                <a:lnTo>
                  <a:pt x="217442" y="120648"/>
                </a:lnTo>
                <a:lnTo>
                  <a:pt x="221160" y="108073"/>
                </a:lnTo>
                <a:lnTo>
                  <a:pt x="223641" y="97150"/>
                </a:lnTo>
                <a:lnTo>
                  <a:pt x="225294" y="87328"/>
                </a:lnTo>
                <a:lnTo>
                  <a:pt x="226396" y="78240"/>
                </a:lnTo>
                <a:lnTo>
                  <a:pt x="231007" y="61368"/>
                </a:lnTo>
                <a:lnTo>
                  <a:pt x="234016" y="53313"/>
                </a:lnTo>
                <a:lnTo>
                  <a:pt x="236020" y="44133"/>
                </a:lnTo>
                <a:lnTo>
                  <a:pt x="237357" y="34204"/>
                </a:lnTo>
                <a:lnTo>
                  <a:pt x="238842" y="15550"/>
                </a:lnTo>
                <a:lnTo>
                  <a:pt x="239502" y="3027"/>
                </a:lnTo>
                <a:lnTo>
                  <a:pt x="240948" y="449"/>
                </a:lnTo>
                <a:lnTo>
                  <a:pt x="243182" y="0"/>
                </a:lnTo>
                <a:lnTo>
                  <a:pt x="245942" y="972"/>
                </a:lnTo>
                <a:lnTo>
                  <a:pt x="247781" y="2889"/>
                </a:lnTo>
                <a:lnTo>
                  <a:pt x="249008" y="5437"/>
                </a:lnTo>
                <a:lnTo>
                  <a:pt x="251640" y="12925"/>
                </a:lnTo>
                <a:lnTo>
                  <a:pt x="258993" y="30151"/>
                </a:lnTo>
                <a:lnTo>
                  <a:pt x="261158" y="39572"/>
                </a:lnTo>
                <a:lnTo>
                  <a:pt x="262121" y="51380"/>
                </a:lnTo>
                <a:lnTo>
                  <a:pt x="262377" y="58084"/>
                </a:lnTo>
                <a:lnTo>
                  <a:pt x="266049" y="72307"/>
                </a:lnTo>
                <a:lnTo>
                  <a:pt x="270644" y="87095"/>
                </a:lnTo>
                <a:lnTo>
                  <a:pt x="272687" y="102134"/>
                </a:lnTo>
                <a:lnTo>
                  <a:pt x="274501" y="110971"/>
                </a:lnTo>
                <a:lnTo>
                  <a:pt x="276981" y="120672"/>
                </a:lnTo>
                <a:lnTo>
                  <a:pt x="279904" y="130949"/>
                </a:lnTo>
                <a:lnTo>
                  <a:pt x="281853" y="140340"/>
                </a:lnTo>
                <a:lnTo>
                  <a:pt x="284018" y="157549"/>
                </a:lnTo>
                <a:lnTo>
                  <a:pt x="284596" y="166963"/>
                </a:lnTo>
                <a:lnTo>
                  <a:pt x="285238" y="187585"/>
                </a:lnTo>
                <a:lnTo>
                  <a:pt x="285705" y="292416"/>
                </a:lnTo>
                <a:lnTo>
                  <a:pt x="284450" y="310215"/>
                </a:lnTo>
                <a:lnTo>
                  <a:pt x="282344" y="325891"/>
                </a:lnTo>
                <a:lnTo>
                  <a:pt x="279669" y="340152"/>
                </a:lnTo>
                <a:lnTo>
                  <a:pt x="276616" y="353469"/>
                </a:lnTo>
                <a:lnTo>
                  <a:pt x="273311" y="366157"/>
                </a:lnTo>
                <a:lnTo>
                  <a:pt x="269837" y="378426"/>
                </a:lnTo>
                <a:lnTo>
                  <a:pt x="264982" y="390415"/>
                </a:lnTo>
                <a:lnTo>
                  <a:pt x="259205" y="402218"/>
                </a:lnTo>
                <a:lnTo>
                  <a:pt x="252813" y="413897"/>
                </a:lnTo>
                <a:lnTo>
                  <a:pt x="247282" y="425492"/>
                </a:lnTo>
                <a:lnTo>
                  <a:pt x="242325" y="437033"/>
                </a:lnTo>
                <a:lnTo>
                  <a:pt x="237750" y="448536"/>
                </a:lnTo>
                <a:lnTo>
                  <a:pt x="229620" y="461285"/>
                </a:lnTo>
                <a:lnTo>
                  <a:pt x="219120" y="474865"/>
                </a:lnTo>
                <a:lnTo>
                  <a:pt x="207040" y="488998"/>
                </a:lnTo>
                <a:lnTo>
                  <a:pt x="197717" y="500960"/>
                </a:lnTo>
                <a:lnTo>
                  <a:pt x="190231" y="511474"/>
                </a:lnTo>
                <a:lnTo>
                  <a:pt x="183971" y="521024"/>
                </a:lnTo>
                <a:lnTo>
                  <a:pt x="177258" y="528660"/>
                </a:lnTo>
                <a:lnTo>
                  <a:pt x="170242" y="535021"/>
                </a:lnTo>
                <a:lnTo>
                  <a:pt x="163025" y="540532"/>
                </a:lnTo>
                <a:lnTo>
                  <a:pt x="156943" y="544206"/>
                </a:lnTo>
                <a:lnTo>
                  <a:pt x="151619" y="546655"/>
                </a:lnTo>
                <a:lnTo>
                  <a:pt x="146800" y="548288"/>
                </a:lnTo>
                <a:lnTo>
                  <a:pt x="141046" y="549377"/>
                </a:lnTo>
                <a:lnTo>
                  <a:pt x="134671" y="550102"/>
                </a:lnTo>
                <a:lnTo>
                  <a:pt x="127881" y="550586"/>
                </a:lnTo>
                <a:lnTo>
                  <a:pt x="116950" y="551124"/>
                </a:lnTo>
                <a:lnTo>
                  <a:pt x="112256" y="551267"/>
                </a:lnTo>
                <a:lnTo>
                  <a:pt x="106588" y="550092"/>
                </a:lnTo>
                <a:lnTo>
                  <a:pt x="100269" y="548039"/>
                </a:lnTo>
                <a:lnTo>
                  <a:pt x="93516" y="545401"/>
                </a:lnTo>
                <a:lnTo>
                  <a:pt x="87745" y="543642"/>
                </a:lnTo>
                <a:lnTo>
                  <a:pt x="82626" y="542469"/>
                </a:lnTo>
                <a:lnTo>
                  <a:pt x="77944" y="541687"/>
                </a:lnTo>
                <a:lnTo>
                  <a:pt x="69356" y="537431"/>
                </a:lnTo>
                <a:lnTo>
                  <a:pt x="65287" y="534519"/>
                </a:lnTo>
                <a:lnTo>
                  <a:pt x="60035" y="531307"/>
                </a:lnTo>
                <a:lnTo>
                  <a:pt x="53994" y="527896"/>
                </a:lnTo>
                <a:lnTo>
                  <a:pt x="47426" y="524352"/>
                </a:lnTo>
                <a:lnTo>
                  <a:pt x="41778" y="520719"/>
                </a:lnTo>
                <a:lnTo>
                  <a:pt x="36742" y="517027"/>
                </a:lnTo>
                <a:lnTo>
                  <a:pt x="32115" y="513296"/>
                </a:lnTo>
                <a:lnTo>
                  <a:pt x="23587" y="505764"/>
                </a:lnTo>
                <a:lnTo>
                  <a:pt x="19535" y="501977"/>
                </a:lnTo>
                <a:lnTo>
                  <a:pt x="15563" y="499452"/>
                </a:lnTo>
                <a:lnTo>
                  <a:pt x="7763" y="496647"/>
                </a:lnTo>
                <a:lnTo>
                  <a:pt x="5176" y="494629"/>
                </a:lnTo>
                <a:lnTo>
                  <a:pt x="3451" y="492014"/>
                </a:lnTo>
                <a:lnTo>
                  <a:pt x="0" y="4829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01"/>
          <p:cNvSpPr/>
          <p:nvPr/>
        </p:nvSpPr>
        <p:spPr>
          <a:xfrm>
            <a:off x="6721934" y="3348990"/>
            <a:ext cx="421617" cy="411133"/>
          </a:xfrm>
          <a:custGeom>
            <a:avLst/>
            <a:gdLst/>
            <a:ahLst/>
            <a:cxnLst/>
            <a:rect l="0" t="0" r="0" b="0"/>
            <a:pathLst>
              <a:path w="421617" h="411133">
                <a:moveTo>
                  <a:pt x="250366" y="11430"/>
                </a:moveTo>
                <a:lnTo>
                  <a:pt x="238230" y="5362"/>
                </a:lnTo>
                <a:lnTo>
                  <a:pt x="228885" y="2382"/>
                </a:lnTo>
                <a:lnTo>
                  <a:pt x="216485" y="705"/>
                </a:lnTo>
                <a:lnTo>
                  <a:pt x="204767" y="209"/>
                </a:lnTo>
                <a:lnTo>
                  <a:pt x="189430" y="41"/>
                </a:lnTo>
                <a:lnTo>
                  <a:pt x="89361" y="0"/>
                </a:lnTo>
                <a:lnTo>
                  <a:pt x="84609" y="1270"/>
                </a:lnTo>
                <a:lnTo>
                  <a:pt x="75943" y="6068"/>
                </a:lnTo>
                <a:lnTo>
                  <a:pt x="64471" y="9046"/>
                </a:lnTo>
                <a:lnTo>
                  <a:pt x="57856" y="9841"/>
                </a:lnTo>
                <a:lnTo>
                  <a:pt x="52176" y="11640"/>
                </a:lnTo>
                <a:lnTo>
                  <a:pt x="42478" y="17027"/>
                </a:lnTo>
                <a:lnTo>
                  <a:pt x="29878" y="27199"/>
                </a:lnTo>
                <a:lnTo>
                  <a:pt x="24168" y="32189"/>
                </a:lnTo>
                <a:lnTo>
                  <a:pt x="19447" y="40129"/>
                </a:lnTo>
                <a:lnTo>
                  <a:pt x="16410" y="45802"/>
                </a:lnTo>
                <a:lnTo>
                  <a:pt x="6262" y="55493"/>
                </a:lnTo>
                <a:lnTo>
                  <a:pt x="0" y="59855"/>
                </a:lnTo>
                <a:lnTo>
                  <a:pt x="905" y="64033"/>
                </a:lnTo>
                <a:lnTo>
                  <a:pt x="6588" y="68089"/>
                </a:lnTo>
                <a:lnTo>
                  <a:pt x="15457" y="72062"/>
                </a:lnTo>
                <a:lnTo>
                  <a:pt x="20100" y="75981"/>
                </a:lnTo>
                <a:lnTo>
                  <a:pt x="21925" y="79864"/>
                </a:lnTo>
                <a:lnTo>
                  <a:pt x="21797" y="95221"/>
                </a:lnTo>
                <a:lnTo>
                  <a:pt x="18393" y="106244"/>
                </a:lnTo>
                <a:lnTo>
                  <a:pt x="15707" y="112739"/>
                </a:lnTo>
                <a:lnTo>
                  <a:pt x="13917" y="119609"/>
                </a:lnTo>
                <a:lnTo>
                  <a:pt x="12723" y="126729"/>
                </a:lnTo>
                <a:lnTo>
                  <a:pt x="11927" y="134016"/>
                </a:lnTo>
                <a:lnTo>
                  <a:pt x="11396" y="142684"/>
                </a:lnTo>
                <a:lnTo>
                  <a:pt x="10807" y="162475"/>
                </a:lnTo>
                <a:lnTo>
                  <a:pt x="10397" y="192626"/>
                </a:lnTo>
                <a:lnTo>
                  <a:pt x="10376" y="196997"/>
                </a:lnTo>
                <a:lnTo>
                  <a:pt x="13740" y="208627"/>
                </a:lnTo>
                <a:lnTo>
                  <a:pt x="18199" y="220993"/>
                </a:lnTo>
                <a:lnTo>
                  <a:pt x="20180" y="230722"/>
                </a:lnTo>
                <a:lnTo>
                  <a:pt x="24448" y="239280"/>
                </a:lnTo>
                <a:lnTo>
                  <a:pt x="27364" y="243339"/>
                </a:lnTo>
                <a:lnTo>
                  <a:pt x="30604" y="251237"/>
                </a:lnTo>
                <a:lnTo>
                  <a:pt x="33314" y="260250"/>
                </a:lnTo>
                <a:lnTo>
                  <a:pt x="38751" y="272723"/>
                </a:lnTo>
                <a:lnTo>
                  <a:pt x="45401" y="283347"/>
                </a:lnTo>
                <a:lnTo>
                  <a:pt x="53860" y="294842"/>
                </a:lnTo>
                <a:lnTo>
                  <a:pt x="66087" y="312650"/>
                </a:lnTo>
                <a:lnTo>
                  <a:pt x="75443" y="322733"/>
                </a:lnTo>
                <a:lnTo>
                  <a:pt x="86760" y="333265"/>
                </a:lnTo>
                <a:lnTo>
                  <a:pt x="109072" y="352587"/>
                </a:lnTo>
                <a:lnTo>
                  <a:pt x="123222" y="365408"/>
                </a:lnTo>
                <a:lnTo>
                  <a:pt x="133744" y="375340"/>
                </a:lnTo>
                <a:lnTo>
                  <a:pt x="138328" y="379767"/>
                </a:lnTo>
                <a:lnTo>
                  <a:pt x="146463" y="385258"/>
                </a:lnTo>
                <a:lnTo>
                  <a:pt x="156968" y="391458"/>
                </a:lnTo>
                <a:lnTo>
                  <a:pt x="169050" y="398132"/>
                </a:lnTo>
                <a:lnTo>
                  <a:pt x="179645" y="402581"/>
                </a:lnTo>
                <a:lnTo>
                  <a:pt x="189249" y="405547"/>
                </a:lnTo>
                <a:lnTo>
                  <a:pt x="198191" y="407525"/>
                </a:lnTo>
                <a:lnTo>
                  <a:pt x="205423" y="408843"/>
                </a:lnTo>
                <a:lnTo>
                  <a:pt x="216844" y="410308"/>
                </a:lnTo>
                <a:lnTo>
                  <a:pt x="224207" y="410698"/>
                </a:lnTo>
                <a:lnTo>
                  <a:pt x="242550" y="411132"/>
                </a:lnTo>
                <a:lnTo>
                  <a:pt x="250235" y="409978"/>
                </a:lnTo>
                <a:lnTo>
                  <a:pt x="262161" y="405309"/>
                </a:lnTo>
                <a:lnTo>
                  <a:pt x="269659" y="402286"/>
                </a:lnTo>
                <a:lnTo>
                  <a:pt x="288151" y="395540"/>
                </a:lnTo>
                <a:lnTo>
                  <a:pt x="298415" y="390693"/>
                </a:lnTo>
                <a:lnTo>
                  <a:pt x="309069" y="384922"/>
                </a:lnTo>
                <a:lnTo>
                  <a:pt x="319981" y="378534"/>
                </a:lnTo>
                <a:lnTo>
                  <a:pt x="338879" y="368050"/>
                </a:lnTo>
                <a:lnTo>
                  <a:pt x="347474" y="363477"/>
                </a:lnTo>
                <a:lnTo>
                  <a:pt x="360412" y="355008"/>
                </a:lnTo>
                <a:lnTo>
                  <a:pt x="370395" y="347011"/>
                </a:lnTo>
                <a:lnTo>
                  <a:pt x="379065" y="339224"/>
                </a:lnTo>
                <a:lnTo>
                  <a:pt x="387152" y="328142"/>
                </a:lnTo>
                <a:lnTo>
                  <a:pt x="391087" y="321632"/>
                </a:lnTo>
                <a:lnTo>
                  <a:pt x="394980" y="314751"/>
                </a:lnTo>
                <a:lnTo>
                  <a:pt x="402692" y="300332"/>
                </a:lnTo>
                <a:lnTo>
                  <a:pt x="406527" y="291661"/>
                </a:lnTo>
                <a:lnTo>
                  <a:pt x="410353" y="282071"/>
                </a:lnTo>
                <a:lnTo>
                  <a:pt x="414173" y="271867"/>
                </a:lnTo>
                <a:lnTo>
                  <a:pt x="416720" y="262525"/>
                </a:lnTo>
                <a:lnTo>
                  <a:pt x="418420" y="253756"/>
                </a:lnTo>
                <a:lnTo>
                  <a:pt x="419551" y="245370"/>
                </a:lnTo>
                <a:lnTo>
                  <a:pt x="420306" y="234700"/>
                </a:lnTo>
                <a:lnTo>
                  <a:pt x="420809" y="222507"/>
                </a:lnTo>
                <a:lnTo>
                  <a:pt x="421518" y="187847"/>
                </a:lnTo>
                <a:lnTo>
                  <a:pt x="421616" y="178572"/>
                </a:lnTo>
                <a:lnTo>
                  <a:pt x="419143" y="167308"/>
                </a:lnTo>
                <a:lnTo>
                  <a:pt x="414954" y="154718"/>
                </a:lnTo>
                <a:lnTo>
                  <a:pt x="409621" y="141245"/>
                </a:lnTo>
                <a:lnTo>
                  <a:pt x="404796" y="130993"/>
                </a:lnTo>
                <a:lnTo>
                  <a:pt x="400309" y="122889"/>
                </a:lnTo>
                <a:lnTo>
                  <a:pt x="396048" y="116215"/>
                </a:lnTo>
                <a:lnTo>
                  <a:pt x="391937" y="109227"/>
                </a:lnTo>
                <a:lnTo>
                  <a:pt x="387927" y="102028"/>
                </a:lnTo>
                <a:lnTo>
                  <a:pt x="383983" y="94688"/>
                </a:lnTo>
                <a:lnTo>
                  <a:pt x="373734" y="87255"/>
                </a:lnTo>
                <a:lnTo>
                  <a:pt x="359281" y="79760"/>
                </a:lnTo>
                <a:lnTo>
                  <a:pt x="342026" y="72223"/>
                </a:lnTo>
                <a:lnTo>
                  <a:pt x="329252" y="65929"/>
                </a:lnTo>
                <a:lnTo>
                  <a:pt x="319467" y="60462"/>
                </a:lnTo>
                <a:lnTo>
                  <a:pt x="311673" y="55548"/>
                </a:lnTo>
                <a:lnTo>
                  <a:pt x="303937" y="51002"/>
                </a:lnTo>
                <a:lnTo>
                  <a:pt x="296240" y="46701"/>
                </a:lnTo>
                <a:lnTo>
                  <a:pt x="280914" y="38536"/>
                </a:lnTo>
                <a:lnTo>
                  <a:pt x="265636" y="30673"/>
                </a:lnTo>
                <a:lnTo>
                  <a:pt x="258006" y="28068"/>
                </a:lnTo>
                <a:lnTo>
                  <a:pt x="250379" y="26332"/>
                </a:lnTo>
                <a:lnTo>
                  <a:pt x="242754" y="25175"/>
                </a:lnTo>
                <a:lnTo>
                  <a:pt x="230896" y="20502"/>
                </a:lnTo>
                <a:lnTo>
                  <a:pt x="225956" y="17478"/>
                </a:lnTo>
                <a:lnTo>
                  <a:pt x="218853" y="16732"/>
                </a:lnTo>
                <a:lnTo>
                  <a:pt x="210307" y="17504"/>
                </a:lnTo>
                <a:lnTo>
                  <a:pt x="200800" y="19289"/>
                </a:lnTo>
                <a:lnTo>
                  <a:pt x="193191" y="20479"/>
                </a:lnTo>
                <a:lnTo>
                  <a:pt x="181352" y="21801"/>
                </a:lnTo>
                <a:lnTo>
                  <a:pt x="171856" y="22389"/>
                </a:lnTo>
                <a:lnTo>
                  <a:pt x="158925" y="228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02"/>
          <p:cNvSpPr/>
          <p:nvPr/>
        </p:nvSpPr>
        <p:spPr>
          <a:xfrm>
            <a:off x="7429500" y="5657850"/>
            <a:ext cx="160020" cy="102870"/>
          </a:xfrm>
          <a:custGeom>
            <a:avLst/>
            <a:gdLst/>
            <a:ahLst/>
            <a:cxnLst/>
            <a:rect l="0" t="0" r="0" b="0"/>
            <a:pathLst>
              <a:path w="160020" h="102870">
                <a:moveTo>
                  <a:pt x="0" y="0"/>
                </a:moveTo>
                <a:lnTo>
                  <a:pt x="9841" y="9840"/>
                </a:lnTo>
                <a:lnTo>
                  <a:pt x="14110" y="10723"/>
                </a:lnTo>
                <a:lnTo>
                  <a:pt x="17026" y="10959"/>
                </a:lnTo>
                <a:lnTo>
                  <a:pt x="20241" y="12386"/>
                </a:lnTo>
                <a:lnTo>
                  <a:pt x="23654" y="14607"/>
                </a:lnTo>
                <a:lnTo>
                  <a:pt x="32189" y="21229"/>
                </a:lnTo>
                <a:lnTo>
                  <a:pt x="36742" y="22135"/>
                </a:lnTo>
                <a:lnTo>
                  <a:pt x="39735" y="22376"/>
                </a:lnTo>
                <a:lnTo>
                  <a:pt x="43000" y="23807"/>
                </a:lnTo>
                <a:lnTo>
                  <a:pt x="46446" y="26032"/>
                </a:lnTo>
                <a:lnTo>
                  <a:pt x="50014" y="28784"/>
                </a:lnTo>
                <a:lnTo>
                  <a:pt x="53663" y="30619"/>
                </a:lnTo>
                <a:lnTo>
                  <a:pt x="57365" y="31843"/>
                </a:lnTo>
                <a:lnTo>
                  <a:pt x="61103" y="32658"/>
                </a:lnTo>
                <a:lnTo>
                  <a:pt x="64865" y="34472"/>
                </a:lnTo>
                <a:lnTo>
                  <a:pt x="68643" y="36951"/>
                </a:lnTo>
                <a:lnTo>
                  <a:pt x="77765" y="43987"/>
                </a:lnTo>
                <a:lnTo>
                  <a:pt x="81053" y="47104"/>
                </a:lnTo>
                <a:lnTo>
                  <a:pt x="91480" y="57342"/>
                </a:lnTo>
                <a:lnTo>
                  <a:pt x="96547" y="61088"/>
                </a:lnTo>
                <a:lnTo>
                  <a:pt x="101194" y="63585"/>
                </a:lnTo>
                <a:lnTo>
                  <a:pt x="105562" y="65250"/>
                </a:lnTo>
                <a:lnTo>
                  <a:pt x="109745" y="67629"/>
                </a:lnTo>
                <a:lnTo>
                  <a:pt x="113803" y="70486"/>
                </a:lnTo>
                <a:lnTo>
                  <a:pt x="117778" y="73661"/>
                </a:lnTo>
                <a:lnTo>
                  <a:pt x="120429" y="77047"/>
                </a:lnTo>
                <a:lnTo>
                  <a:pt x="122196" y="80574"/>
                </a:lnTo>
                <a:lnTo>
                  <a:pt x="123373" y="84196"/>
                </a:lnTo>
                <a:lnTo>
                  <a:pt x="125429" y="86610"/>
                </a:lnTo>
                <a:lnTo>
                  <a:pt x="128069" y="88220"/>
                </a:lnTo>
                <a:lnTo>
                  <a:pt x="131099" y="89293"/>
                </a:lnTo>
                <a:lnTo>
                  <a:pt x="134389" y="90009"/>
                </a:lnTo>
                <a:lnTo>
                  <a:pt x="137853" y="90486"/>
                </a:lnTo>
                <a:lnTo>
                  <a:pt x="141432" y="90804"/>
                </a:lnTo>
                <a:lnTo>
                  <a:pt x="143818" y="92286"/>
                </a:lnTo>
                <a:lnTo>
                  <a:pt x="145408" y="94543"/>
                </a:lnTo>
                <a:lnTo>
                  <a:pt x="147961" y="101225"/>
                </a:lnTo>
                <a:lnTo>
                  <a:pt x="149441" y="101773"/>
                </a:lnTo>
                <a:lnTo>
                  <a:pt x="151696" y="102139"/>
                </a:lnTo>
                <a:lnTo>
                  <a:pt x="160019" y="1028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03"/>
          <p:cNvSpPr/>
          <p:nvPr/>
        </p:nvSpPr>
        <p:spPr>
          <a:xfrm>
            <a:off x="7440930" y="5600700"/>
            <a:ext cx="137161" cy="171451"/>
          </a:xfrm>
          <a:custGeom>
            <a:avLst/>
            <a:gdLst/>
            <a:ahLst/>
            <a:cxnLst/>
            <a:rect l="0" t="0" r="0" b="0"/>
            <a:pathLst>
              <a:path w="137161" h="171451">
                <a:moveTo>
                  <a:pt x="137160" y="0"/>
                </a:moveTo>
                <a:lnTo>
                  <a:pt x="137160" y="6067"/>
                </a:lnTo>
                <a:lnTo>
                  <a:pt x="135890" y="9125"/>
                </a:lnTo>
                <a:lnTo>
                  <a:pt x="133773" y="12433"/>
                </a:lnTo>
                <a:lnTo>
                  <a:pt x="131092" y="15908"/>
                </a:lnTo>
                <a:lnTo>
                  <a:pt x="129304" y="19495"/>
                </a:lnTo>
                <a:lnTo>
                  <a:pt x="128112" y="23157"/>
                </a:lnTo>
                <a:lnTo>
                  <a:pt x="127318" y="26867"/>
                </a:lnTo>
                <a:lnTo>
                  <a:pt x="125519" y="30612"/>
                </a:lnTo>
                <a:lnTo>
                  <a:pt x="123049" y="34378"/>
                </a:lnTo>
                <a:lnTo>
                  <a:pt x="120132" y="38158"/>
                </a:lnTo>
                <a:lnTo>
                  <a:pt x="110119" y="52519"/>
                </a:lnTo>
                <a:lnTo>
                  <a:pt x="103892" y="61683"/>
                </a:lnTo>
                <a:lnTo>
                  <a:pt x="98471" y="69062"/>
                </a:lnTo>
                <a:lnTo>
                  <a:pt x="93587" y="75251"/>
                </a:lnTo>
                <a:lnTo>
                  <a:pt x="89061" y="80647"/>
                </a:lnTo>
                <a:lnTo>
                  <a:pt x="83504" y="88055"/>
                </a:lnTo>
                <a:lnTo>
                  <a:pt x="70556" y="106445"/>
                </a:lnTo>
                <a:lnTo>
                  <a:pt x="64817" y="114143"/>
                </a:lnTo>
                <a:lnTo>
                  <a:pt x="59722" y="120545"/>
                </a:lnTo>
                <a:lnTo>
                  <a:pt x="55054" y="126083"/>
                </a:lnTo>
                <a:lnTo>
                  <a:pt x="49402" y="131045"/>
                </a:lnTo>
                <a:lnTo>
                  <a:pt x="43095" y="135623"/>
                </a:lnTo>
                <a:lnTo>
                  <a:pt x="36350" y="139945"/>
                </a:lnTo>
                <a:lnTo>
                  <a:pt x="30583" y="144097"/>
                </a:lnTo>
                <a:lnTo>
                  <a:pt x="25469" y="148134"/>
                </a:lnTo>
                <a:lnTo>
                  <a:pt x="14203" y="157672"/>
                </a:lnTo>
                <a:lnTo>
                  <a:pt x="12008" y="158454"/>
                </a:lnTo>
                <a:lnTo>
                  <a:pt x="9275" y="158976"/>
                </a:lnTo>
                <a:lnTo>
                  <a:pt x="6183" y="159323"/>
                </a:lnTo>
                <a:lnTo>
                  <a:pt x="4122" y="160825"/>
                </a:lnTo>
                <a:lnTo>
                  <a:pt x="2748" y="163097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04"/>
          <p:cNvSpPr/>
          <p:nvPr/>
        </p:nvSpPr>
        <p:spPr>
          <a:xfrm>
            <a:off x="7326630" y="3771900"/>
            <a:ext cx="1107077" cy="2125939"/>
          </a:xfrm>
          <a:custGeom>
            <a:avLst/>
            <a:gdLst/>
            <a:ahLst/>
            <a:cxnLst/>
            <a:rect l="0" t="0" r="0" b="0"/>
            <a:pathLst>
              <a:path w="1107077" h="2125939">
                <a:moveTo>
                  <a:pt x="0" y="2114550"/>
                </a:moveTo>
                <a:lnTo>
                  <a:pt x="19682" y="2114550"/>
                </a:lnTo>
                <a:lnTo>
                  <a:pt x="24834" y="2117937"/>
                </a:lnTo>
                <a:lnTo>
                  <a:pt x="27986" y="2120617"/>
                </a:lnTo>
                <a:lnTo>
                  <a:pt x="41648" y="2123596"/>
                </a:lnTo>
                <a:lnTo>
                  <a:pt x="69327" y="2125509"/>
                </a:lnTo>
                <a:lnTo>
                  <a:pt x="140413" y="2125938"/>
                </a:lnTo>
                <a:lnTo>
                  <a:pt x="148219" y="2124682"/>
                </a:lnTo>
                <a:lnTo>
                  <a:pt x="174207" y="2116134"/>
                </a:lnTo>
                <a:lnTo>
                  <a:pt x="203226" y="2114863"/>
                </a:lnTo>
                <a:lnTo>
                  <a:pt x="253778" y="2114591"/>
                </a:lnTo>
                <a:lnTo>
                  <a:pt x="258086" y="2113307"/>
                </a:lnTo>
                <a:lnTo>
                  <a:pt x="270214" y="2106702"/>
                </a:lnTo>
                <a:lnTo>
                  <a:pt x="277998" y="2104712"/>
                </a:lnTo>
                <a:lnTo>
                  <a:pt x="294614" y="2102163"/>
                </a:lnTo>
                <a:lnTo>
                  <a:pt x="317652" y="2094134"/>
                </a:lnTo>
                <a:lnTo>
                  <a:pt x="334807" y="2092172"/>
                </a:lnTo>
                <a:lnTo>
                  <a:pt x="338775" y="2090741"/>
                </a:lnTo>
                <a:lnTo>
                  <a:pt x="350426" y="2083930"/>
                </a:lnTo>
                <a:lnTo>
                  <a:pt x="358098" y="2081890"/>
                </a:lnTo>
                <a:lnTo>
                  <a:pt x="369557" y="2080743"/>
                </a:lnTo>
                <a:lnTo>
                  <a:pt x="373372" y="2079312"/>
                </a:lnTo>
                <a:lnTo>
                  <a:pt x="380996" y="2074335"/>
                </a:lnTo>
                <a:lnTo>
                  <a:pt x="403436" y="2057121"/>
                </a:lnTo>
                <a:lnTo>
                  <a:pt x="409928" y="2053404"/>
                </a:lnTo>
                <a:lnTo>
                  <a:pt x="423913" y="2049274"/>
                </a:lnTo>
                <a:lnTo>
                  <a:pt x="431198" y="2048172"/>
                </a:lnTo>
                <a:lnTo>
                  <a:pt x="442681" y="2043562"/>
                </a:lnTo>
                <a:lnTo>
                  <a:pt x="454556" y="2037279"/>
                </a:lnTo>
                <a:lnTo>
                  <a:pt x="486452" y="2022898"/>
                </a:lnTo>
                <a:lnTo>
                  <a:pt x="517732" y="2004031"/>
                </a:lnTo>
                <a:lnTo>
                  <a:pt x="552284" y="1973578"/>
                </a:lnTo>
                <a:lnTo>
                  <a:pt x="584637" y="1950484"/>
                </a:lnTo>
                <a:lnTo>
                  <a:pt x="618495" y="1928330"/>
                </a:lnTo>
                <a:lnTo>
                  <a:pt x="649906" y="1902098"/>
                </a:lnTo>
                <a:lnTo>
                  <a:pt x="678551" y="1879305"/>
                </a:lnTo>
                <a:lnTo>
                  <a:pt x="711743" y="1854157"/>
                </a:lnTo>
                <a:lnTo>
                  <a:pt x="744735" y="1826243"/>
                </a:lnTo>
                <a:lnTo>
                  <a:pt x="776394" y="1795289"/>
                </a:lnTo>
                <a:lnTo>
                  <a:pt x="785753" y="1787235"/>
                </a:lnTo>
                <a:lnTo>
                  <a:pt x="798380" y="1779423"/>
                </a:lnTo>
                <a:lnTo>
                  <a:pt x="809072" y="1768331"/>
                </a:lnTo>
                <a:lnTo>
                  <a:pt x="841914" y="1728786"/>
                </a:lnTo>
                <a:lnTo>
                  <a:pt x="873183" y="1682687"/>
                </a:lnTo>
                <a:lnTo>
                  <a:pt x="904942" y="1641479"/>
                </a:lnTo>
                <a:lnTo>
                  <a:pt x="934744" y="1600085"/>
                </a:lnTo>
                <a:lnTo>
                  <a:pt x="966537" y="1540628"/>
                </a:lnTo>
                <a:lnTo>
                  <a:pt x="978108" y="1514815"/>
                </a:lnTo>
                <a:lnTo>
                  <a:pt x="984923" y="1495737"/>
                </a:lnTo>
                <a:lnTo>
                  <a:pt x="1002623" y="1454856"/>
                </a:lnTo>
                <a:lnTo>
                  <a:pt x="1005680" y="1444163"/>
                </a:lnTo>
                <a:lnTo>
                  <a:pt x="1013271" y="1423862"/>
                </a:lnTo>
                <a:lnTo>
                  <a:pt x="1017356" y="1403030"/>
                </a:lnTo>
                <a:lnTo>
                  <a:pt x="1035392" y="1366702"/>
                </a:lnTo>
                <a:lnTo>
                  <a:pt x="1042580" y="1337095"/>
                </a:lnTo>
                <a:lnTo>
                  <a:pt x="1047569" y="1321974"/>
                </a:lnTo>
                <a:lnTo>
                  <a:pt x="1054158" y="1291571"/>
                </a:lnTo>
                <a:lnTo>
                  <a:pt x="1059065" y="1276341"/>
                </a:lnTo>
                <a:lnTo>
                  <a:pt x="1071806" y="1213962"/>
                </a:lnTo>
                <a:lnTo>
                  <a:pt x="1084107" y="1138697"/>
                </a:lnTo>
                <a:lnTo>
                  <a:pt x="1095538" y="1089951"/>
                </a:lnTo>
                <a:lnTo>
                  <a:pt x="1100437" y="1024458"/>
                </a:lnTo>
                <a:lnTo>
                  <a:pt x="1106259" y="996539"/>
                </a:lnTo>
                <a:lnTo>
                  <a:pt x="1107076" y="988209"/>
                </a:lnTo>
                <a:lnTo>
                  <a:pt x="1100532" y="925169"/>
                </a:lnTo>
                <a:lnTo>
                  <a:pt x="1097922" y="872830"/>
                </a:lnTo>
                <a:lnTo>
                  <a:pt x="1094083" y="824189"/>
                </a:lnTo>
                <a:lnTo>
                  <a:pt x="1086933" y="765172"/>
                </a:lnTo>
                <a:lnTo>
                  <a:pt x="1084900" y="738809"/>
                </a:lnTo>
                <a:lnTo>
                  <a:pt x="1071758" y="675130"/>
                </a:lnTo>
                <a:lnTo>
                  <a:pt x="1066887" y="659468"/>
                </a:lnTo>
                <a:lnTo>
                  <a:pt x="1059831" y="602423"/>
                </a:lnTo>
                <a:lnTo>
                  <a:pt x="1054010" y="573889"/>
                </a:lnTo>
                <a:lnTo>
                  <a:pt x="1050612" y="533714"/>
                </a:lnTo>
                <a:lnTo>
                  <a:pt x="1035803" y="482662"/>
                </a:lnTo>
                <a:lnTo>
                  <a:pt x="1015988" y="419024"/>
                </a:lnTo>
                <a:lnTo>
                  <a:pt x="992917" y="354615"/>
                </a:lnTo>
                <a:lnTo>
                  <a:pt x="986126" y="340486"/>
                </a:lnTo>
                <a:lnTo>
                  <a:pt x="951034" y="281774"/>
                </a:lnTo>
                <a:lnTo>
                  <a:pt x="943382" y="270012"/>
                </a:lnTo>
                <a:lnTo>
                  <a:pt x="939981" y="260552"/>
                </a:lnTo>
                <a:lnTo>
                  <a:pt x="931696" y="248727"/>
                </a:lnTo>
                <a:lnTo>
                  <a:pt x="922087" y="236275"/>
                </a:lnTo>
                <a:lnTo>
                  <a:pt x="912531" y="217933"/>
                </a:lnTo>
                <a:lnTo>
                  <a:pt x="880062" y="182899"/>
                </a:lnTo>
                <a:lnTo>
                  <a:pt x="796290" y="99059"/>
                </a:lnTo>
                <a:lnTo>
                  <a:pt x="792479" y="96520"/>
                </a:lnTo>
                <a:lnTo>
                  <a:pt x="761294" y="79973"/>
                </a:lnTo>
                <a:lnTo>
                  <a:pt x="729592" y="61705"/>
                </a:lnTo>
                <a:lnTo>
                  <a:pt x="714157" y="51020"/>
                </a:lnTo>
                <a:lnTo>
                  <a:pt x="701539" y="46020"/>
                </a:lnTo>
                <a:lnTo>
                  <a:pt x="689758" y="38330"/>
                </a:lnTo>
                <a:lnTo>
                  <a:pt x="682056" y="36085"/>
                </a:lnTo>
                <a:lnTo>
                  <a:pt x="670579" y="34821"/>
                </a:lnTo>
                <a:lnTo>
                  <a:pt x="666762" y="33374"/>
                </a:lnTo>
                <a:lnTo>
                  <a:pt x="655323" y="26539"/>
                </a:lnTo>
                <a:lnTo>
                  <a:pt x="643891" y="22680"/>
                </a:lnTo>
                <a:lnTo>
                  <a:pt x="632460" y="15327"/>
                </a:lnTo>
                <a:lnTo>
                  <a:pt x="624840" y="13162"/>
                </a:lnTo>
                <a:lnTo>
                  <a:pt x="613410" y="11943"/>
                </a:lnTo>
                <a:lnTo>
                  <a:pt x="610870" y="10502"/>
                </a:lnTo>
                <a:lnTo>
                  <a:pt x="609177" y="8271"/>
                </a:lnTo>
                <a:lnTo>
                  <a:pt x="608047" y="5514"/>
                </a:lnTo>
                <a:lnTo>
                  <a:pt x="606025" y="3676"/>
                </a:lnTo>
                <a:lnTo>
                  <a:pt x="603406" y="2450"/>
                </a:lnTo>
                <a:lnTo>
                  <a:pt x="596146" y="484"/>
                </a:lnTo>
                <a:lnTo>
                  <a:pt x="57149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05"/>
          <p:cNvSpPr/>
          <p:nvPr/>
        </p:nvSpPr>
        <p:spPr>
          <a:xfrm>
            <a:off x="8549640" y="4466891"/>
            <a:ext cx="285751" cy="465110"/>
          </a:xfrm>
          <a:custGeom>
            <a:avLst/>
            <a:gdLst/>
            <a:ahLst/>
            <a:cxnLst/>
            <a:rect l="0" t="0" r="0" b="0"/>
            <a:pathLst>
              <a:path w="285751" h="465110">
                <a:moveTo>
                  <a:pt x="0" y="47959"/>
                </a:moveTo>
                <a:lnTo>
                  <a:pt x="0" y="69935"/>
                </a:lnTo>
                <a:lnTo>
                  <a:pt x="1270" y="75310"/>
                </a:lnTo>
                <a:lnTo>
                  <a:pt x="7855" y="88941"/>
                </a:lnTo>
                <a:lnTo>
                  <a:pt x="9841" y="97076"/>
                </a:lnTo>
                <a:lnTo>
                  <a:pt x="10959" y="108796"/>
                </a:lnTo>
                <a:lnTo>
                  <a:pt x="14607" y="119871"/>
                </a:lnTo>
                <a:lnTo>
                  <a:pt x="19192" y="131989"/>
                </a:lnTo>
                <a:lnTo>
                  <a:pt x="21229" y="141609"/>
                </a:lnTo>
                <a:lnTo>
                  <a:pt x="25521" y="150117"/>
                </a:lnTo>
                <a:lnTo>
                  <a:pt x="31663" y="158132"/>
                </a:lnTo>
                <a:lnTo>
                  <a:pt x="38625" y="165928"/>
                </a:lnTo>
                <a:lnTo>
                  <a:pt x="43617" y="171389"/>
                </a:lnTo>
                <a:lnTo>
                  <a:pt x="45588" y="172155"/>
                </a:lnTo>
                <a:lnTo>
                  <a:pt x="54430" y="173234"/>
                </a:lnTo>
                <a:lnTo>
                  <a:pt x="61444" y="173487"/>
                </a:lnTo>
                <a:lnTo>
                  <a:pt x="66362" y="172284"/>
                </a:lnTo>
                <a:lnTo>
                  <a:pt x="72181" y="170212"/>
                </a:lnTo>
                <a:lnTo>
                  <a:pt x="87636" y="163829"/>
                </a:lnTo>
                <a:lnTo>
                  <a:pt x="96380" y="156657"/>
                </a:lnTo>
                <a:lnTo>
                  <a:pt x="103372" y="150032"/>
                </a:lnTo>
                <a:lnTo>
                  <a:pt x="107014" y="146487"/>
                </a:lnTo>
                <a:lnTo>
                  <a:pt x="109443" y="142854"/>
                </a:lnTo>
                <a:lnTo>
                  <a:pt x="114131" y="131674"/>
                </a:lnTo>
                <a:lnTo>
                  <a:pt x="119728" y="124112"/>
                </a:lnTo>
                <a:lnTo>
                  <a:pt x="124268" y="116507"/>
                </a:lnTo>
                <a:lnTo>
                  <a:pt x="129836" y="106358"/>
                </a:lnTo>
                <a:lnTo>
                  <a:pt x="150953" y="65703"/>
                </a:lnTo>
                <a:lnTo>
                  <a:pt x="155990" y="52459"/>
                </a:lnTo>
                <a:lnTo>
                  <a:pt x="158229" y="42338"/>
                </a:lnTo>
                <a:lnTo>
                  <a:pt x="159489" y="29501"/>
                </a:lnTo>
                <a:lnTo>
                  <a:pt x="159784" y="21552"/>
                </a:lnTo>
                <a:lnTo>
                  <a:pt x="156528" y="10399"/>
                </a:lnTo>
                <a:lnTo>
                  <a:pt x="152118" y="785"/>
                </a:lnTo>
                <a:lnTo>
                  <a:pt x="150942" y="0"/>
                </a:lnTo>
                <a:lnTo>
                  <a:pt x="150158" y="746"/>
                </a:lnTo>
                <a:lnTo>
                  <a:pt x="149287" y="4962"/>
                </a:lnTo>
                <a:lnTo>
                  <a:pt x="148727" y="18017"/>
                </a:lnTo>
                <a:lnTo>
                  <a:pt x="148601" y="46453"/>
                </a:lnTo>
                <a:lnTo>
                  <a:pt x="149867" y="52035"/>
                </a:lnTo>
                <a:lnTo>
                  <a:pt x="154661" y="61624"/>
                </a:lnTo>
                <a:lnTo>
                  <a:pt x="157637" y="73505"/>
                </a:lnTo>
                <a:lnTo>
                  <a:pt x="158961" y="87253"/>
                </a:lnTo>
                <a:lnTo>
                  <a:pt x="159314" y="94474"/>
                </a:lnTo>
                <a:lnTo>
                  <a:pt x="159549" y="101829"/>
                </a:lnTo>
                <a:lnTo>
                  <a:pt x="160976" y="108002"/>
                </a:lnTo>
                <a:lnTo>
                  <a:pt x="165948" y="118248"/>
                </a:lnTo>
                <a:lnTo>
                  <a:pt x="167782" y="125298"/>
                </a:lnTo>
                <a:lnTo>
                  <a:pt x="169004" y="133808"/>
                </a:lnTo>
                <a:lnTo>
                  <a:pt x="169820" y="143291"/>
                </a:lnTo>
                <a:lnTo>
                  <a:pt x="171633" y="152154"/>
                </a:lnTo>
                <a:lnTo>
                  <a:pt x="174112" y="160602"/>
                </a:lnTo>
                <a:lnTo>
                  <a:pt x="177034" y="168774"/>
                </a:lnTo>
                <a:lnTo>
                  <a:pt x="180253" y="176762"/>
                </a:lnTo>
                <a:lnTo>
                  <a:pt x="183668" y="184628"/>
                </a:lnTo>
                <a:lnTo>
                  <a:pt x="187215" y="192411"/>
                </a:lnTo>
                <a:lnTo>
                  <a:pt x="190850" y="201410"/>
                </a:lnTo>
                <a:lnTo>
                  <a:pt x="198275" y="221569"/>
                </a:lnTo>
                <a:lnTo>
                  <a:pt x="200763" y="231009"/>
                </a:lnTo>
                <a:lnTo>
                  <a:pt x="202422" y="239842"/>
                </a:lnTo>
                <a:lnTo>
                  <a:pt x="203528" y="248271"/>
                </a:lnTo>
                <a:lnTo>
                  <a:pt x="206805" y="265320"/>
                </a:lnTo>
                <a:lnTo>
                  <a:pt x="217220" y="314744"/>
                </a:lnTo>
                <a:lnTo>
                  <a:pt x="221013" y="335035"/>
                </a:lnTo>
                <a:lnTo>
                  <a:pt x="223543" y="351103"/>
                </a:lnTo>
                <a:lnTo>
                  <a:pt x="225228" y="364355"/>
                </a:lnTo>
                <a:lnTo>
                  <a:pt x="226352" y="379539"/>
                </a:lnTo>
                <a:lnTo>
                  <a:pt x="227101" y="396012"/>
                </a:lnTo>
                <a:lnTo>
                  <a:pt x="228511" y="454807"/>
                </a:lnTo>
                <a:lnTo>
                  <a:pt x="227271" y="457620"/>
                </a:lnTo>
                <a:lnTo>
                  <a:pt x="222505" y="464134"/>
                </a:lnTo>
                <a:lnTo>
                  <a:pt x="220727" y="465109"/>
                </a:lnTo>
                <a:lnTo>
                  <a:pt x="219541" y="464489"/>
                </a:lnTo>
                <a:lnTo>
                  <a:pt x="218751" y="462805"/>
                </a:lnTo>
                <a:lnTo>
                  <a:pt x="216954" y="461683"/>
                </a:lnTo>
                <a:lnTo>
                  <a:pt x="211570" y="460436"/>
                </a:lnTo>
                <a:lnTo>
                  <a:pt x="209626" y="458833"/>
                </a:lnTo>
                <a:lnTo>
                  <a:pt x="208331" y="456495"/>
                </a:lnTo>
                <a:lnTo>
                  <a:pt x="207468" y="453666"/>
                </a:lnTo>
                <a:lnTo>
                  <a:pt x="203121" y="447136"/>
                </a:lnTo>
                <a:lnTo>
                  <a:pt x="200184" y="443617"/>
                </a:lnTo>
                <a:lnTo>
                  <a:pt x="198226" y="440000"/>
                </a:lnTo>
                <a:lnTo>
                  <a:pt x="194200" y="428844"/>
                </a:lnTo>
                <a:lnTo>
                  <a:pt x="186798" y="417494"/>
                </a:lnTo>
                <a:lnTo>
                  <a:pt x="184622" y="409893"/>
                </a:lnTo>
                <a:lnTo>
                  <a:pt x="183395" y="398474"/>
                </a:lnTo>
                <a:lnTo>
                  <a:pt x="186495" y="384083"/>
                </a:lnTo>
                <a:lnTo>
                  <a:pt x="189101" y="374911"/>
                </a:lnTo>
                <a:lnTo>
                  <a:pt x="191994" y="361334"/>
                </a:lnTo>
                <a:lnTo>
                  <a:pt x="194550" y="349796"/>
                </a:lnTo>
                <a:lnTo>
                  <a:pt x="199920" y="336202"/>
                </a:lnTo>
                <a:lnTo>
                  <a:pt x="203153" y="325080"/>
                </a:lnTo>
                <a:lnTo>
                  <a:pt x="204015" y="320336"/>
                </a:lnTo>
                <a:lnTo>
                  <a:pt x="208360" y="311678"/>
                </a:lnTo>
                <a:lnTo>
                  <a:pt x="211297" y="307592"/>
                </a:lnTo>
                <a:lnTo>
                  <a:pt x="214524" y="304867"/>
                </a:lnTo>
                <a:lnTo>
                  <a:pt x="217946" y="303051"/>
                </a:lnTo>
                <a:lnTo>
                  <a:pt x="221497" y="301840"/>
                </a:lnTo>
                <a:lnTo>
                  <a:pt x="228830" y="297108"/>
                </a:lnTo>
                <a:lnTo>
                  <a:pt x="236322" y="290772"/>
                </a:lnTo>
                <a:lnTo>
                  <a:pt x="243886" y="283722"/>
                </a:lnTo>
                <a:lnTo>
                  <a:pt x="247680" y="281334"/>
                </a:lnTo>
                <a:lnTo>
                  <a:pt x="255283" y="278681"/>
                </a:lnTo>
                <a:lnTo>
                  <a:pt x="262896" y="277502"/>
                </a:lnTo>
                <a:lnTo>
                  <a:pt x="270513" y="276977"/>
                </a:lnTo>
                <a:lnTo>
                  <a:pt x="278131" y="276745"/>
                </a:lnTo>
                <a:lnTo>
                  <a:pt x="280671" y="277953"/>
                </a:lnTo>
                <a:lnTo>
                  <a:pt x="282363" y="280028"/>
                </a:lnTo>
                <a:lnTo>
                  <a:pt x="285750" y="2879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06"/>
          <p:cNvSpPr/>
          <p:nvPr/>
        </p:nvSpPr>
        <p:spPr>
          <a:xfrm>
            <a:off x="5247958" y="4480559"/>
            <a:ext cx="238443" cy="354331"/>
          </a:xfrm>
          <a:custGeom>
            <a:avLst/>
            <a:gdLst/>
            <a:ahLst/>
            <a:cxnLst/>
            <a:rect l="0" t="0" r="0" b="0"/>
            <a:pathLst>
              <a:path w="238443" h="354331">
                <a:moveTo>
                  <a:pt x="9842" y="0"/>
                </a:moveTo>
                <a:lnTo>
                  <a:pt x="3774" y="6068"/>
                </a:lnTo>
                <a:lnTo>
                  <a:pt x="1987" y="9126"/>
                </a:lnTo>
                <a:lnTo>
                  <a:pt x="0" y="15909"/>
                </a:lnTo>
                <a:lnTo>
                  <a:pt x="2504" y="26544"/>
                </a:lnTo>
                <a:lnTo>
                  <a:pt x="4950" y="32937"/>
                </a:lnTo>
                <a:lnTo>
                  <a:pt x="11054" y="43426"/>
                </a:lnTo>
                <a:lnTo>
                  <a:pt x="18001" y="52320"/>
                </a:lnTo>
                <a:lnTo>
                  <a:pt x="25321" y="60507"/>
                </a:lnTo>
                <a:lnTo>
                  <a:pt x="29052" y="65738"/>
                </a:lnTo>
                <a:lnTo>
                  <a:pt x="32808" y="71766"/>
                </a:lnTo>
                <a:lnTo>
                  <a:pt x="36583" y="78324"/>
                </a:lnTo>
                <a:lnTo>
                  <a:pt x="41639" y="86506"/>
                </a:lnTo>
                <a:lnTo>
                  <a:pt x="54030" y="105757"/>
                </a:lnTo>
                <a:lnTo>
                  <a:pt x="67241" y="123845"/>
                </a:lnTo>
                <a:lnTo>
                  <a:pt x="105626" y="174422"/>
                </a:lnTo>
                <a:lnTo>
                  <a:pt x="131999" y="207908"/>
                </a:lnTo>
                <a:lnTo>
                  <a:pt x="140810" y="218616"/>
                </a:lnTo>
                <a:lnTo>
                  <a:pt x="147954" y="228294"/>
                </a:lnTo>
                <a:lnTo>
                  <a:pt x="153987" y="237286"/>
                </a:lnTo>
                <a:lnTo>
                  <a:pt x="159278" y="245821"/>
                </a:lnTo>
                <a:lnTo>
                  <a:pt x="164076" y="254051"/>
                </a:lnTo>
                <a:lnTo>
                  <a:pt x="172793" y="269968"/>
                </a:lnTo>
                <a:lnTo>
                  <a:pt x="176896" y="276499"/>
                </a:lnTo>
                <a:lnTo>
                  <a:pt x="180901" y="282123"/>
                </a:lnTo>
                <a:lnTo>
                  <a:pt x="184841" y="287142"/>
                </a:lnTo>
                <a:lnTo>
                  <a:pt x="188738" y="291759"/>
                </a:lnTo>
                <a:lnTo>
                  <a:pt x="192606" y="296106"/>
                </a:lnTo>
                <a:lnTo>
                  <a:pt x="200290" y="304323"/>
                </a:lnTo>
                <a:lnTo>
                  <a:pt x="207939" y="312208"/>
                </a:lnTo>
                <a:lnTo>
                  <a:pt x="210486" y="316089"/>
                </a:lnTo>
                <a:lnTo>
                  <a:pt x="213317" y="323788"/>
                </a:lnTo>
                <a:lnTo>
                  <a:pt x="217962" y="331443"/>
                </a:lnTo>
                <a:lnTo>
                  <a:pt x="224259" y="339078"/>
                </a:lnTo>
                <a:lnTo>
                  <a:pt x="227717" y="342892"/>
                </a:lnTo>
                <a:lnTo>
                  <a:pt x="238442" y="3543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07"/>
          <p:cNvSpPr/>
          <p:nvPr/>
        </p:nvSpPr>
        <p:spPr>
          <a:xfrm>
            <a:off x="5212266" y="4457700"/>
            <a:ext cx="262705" cy="399372"/>
          </a:xfrm>
          <a:custGeom>
            <a:avLst/>
            <a:gdLst/>
            <a:ahLst/>
            <a:cxnLst/>
            <a:rect l="0" t="0" r="0" b="0"/>
            <a:pathLst>
              <a:path w="262705" h="399372">
                <a:moveTo>
                  <a:pt x="262704" y="0"/>
                </a:moveTo>
                <a:lnTo>
                  <a:pt x="250568" y="6067"/>
                </a:lnTo>
                <a:lnTo>
                  <a:pt x="245723" y="10395"/>
                </a:lnTo>
                <a:lnTo>
                  <a:pt x="241223" y="15819"/>
                </a:lnTo>
                <a:lnTo>
                  <a:pt x="234107" y="27351"/>
                </a:lnTo>
                <a:lnTo>
                  <a:pt x="230944" y="36709"/>
                </a:lnTo>
                <a:lnTo>
                  <a:pt x="222765" y="48488"/>
                </a:lnTo>
                <a:lnTo>
                  <a:pt x="217028" y="55185"/>
                </a:lnTo>
                <a:lnTo>
                  <a:pt x="211933" y="63460"/>
                </a:lnTo>
                <a:lnTo>
                  <a:pt x="207267" y="72787"/>
                </a:lnTo>
                <a:lnTo>
                  <a:pt x="202886" y="82814"/>
                </a:lnTo>
                <a:lnTo>
                  <a:pt x="177698" y="131209"/>
                </a:lnTo>
                <a:lnTo>
                  <a:pt x="144913" y="191665"/>
                </a:lnTo>
                <a:lnTo>
                  <a:pt x="117642" y="239701"/>
                </a:lnTo>
                <a:lnTo>
                  <a:pt x="105036" y="260130"/>
                </a:lnTo>
                <a:lnTo>
                  <a:pt x="92822" y="278830"/>
                </a:lnTo>
                <a:lnTo>
                  <a:pt x="80869" y="296376"/>
                </a:lnTo>
                <a:lnTo>
                  <a:pt x="71630" y="310614"/>
                </a:lnTo>
                <a:lnTo>
                  <a:pt x="64201" y="322646"/>
                </a:lnTo>
                <a:lnTo>
                  <a:pt x="57979" y="333207"/>
                </a:lnTo>
                <a:lnTo>
                  <a:pt x="52560" y="341518"/>
                </a:lnTo>
                <a:lnTo>
                  <a:pt x="47678" y="348328"/>
                </a:lnTo>
                <a:lnTo>
                  <a:pt x="43153" y="354139"/>
                </a:lnTo>
                <a:lnTo>
                  <a:pt x="38866" y="359282"/>
                </a:lnTo>
                <a:lnTo>
                  <a:pt x="30717" y="368384"/>
                </a:lnTo>
                <a:lnTo>
                  <a:pt x="28036" y="372589"/>
                </a:lnTo>
                <a:lnTo>
                  <a:pt x="22992" y="384575"/>
                </a:lnTo>
                <a:lnTo>
                  <a:pt x="17312" y="392326"/>
                </a:lnTo>
                <a:lnTo>
                  <a:pt x="14019" y="394900"/>
                </a:lnTo>
                <a:lnTo>
                  <a:pt x="10554" y="396617"/>
                </a:lnTo>
                <a:lnTo>
                  <a:pt x="1935" y="399371"/>
                </a:lnTo>
                <a:lnTo>
                  <a:pt x="1228" y="398327"/>
                </a:lnTo>
                <a:lnTo>
                  <a:pt x="0" y="390149"/>
                </a:lnTo>
                <a:lnTo>
                  <a:pt x="3283" y="385912"/>
                </a:lnTo>
                <a:lnTo>
                  <a:pt x="11243" y="3771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08"/>
          <p:cNvSpPr/>
          <p:nvPr/>
        </p:nvSpPr>
        <p:spPr>
          <a:xfrm>
            <a:off x="5566409" y="4423409"/>
            <a:ext cx="354332" cy="102871"/>
          </a:xfrm>
          <a:custGeom>
            <a:avLst/>
            <a:gdLst/>
            <a:ahLst/>
            <a:cxnLst/>
            <a:rect l="0" t="0" r="0" b="0"/>
            <a:pathLst>
              <a:path w="354332" h="102871">
                <a:moveTo>
                  <a:pt x="0" y="102870"/>
                </a:moveTo>
                <a:lnTo>
                  <a:pt x="12136" y="102870"/>
                </a:lnTo>
                <a:lnTo>
                  <a:pt x="19521" y="101600"/>
                </a:lnTo>
                <a:lnTo>
                  <a:pt x="28254" y="99484"/>
                </a:lnTo>
                <a:lnTo>
                  <a:pt x="37886" y="96803"/>
                </a:lnTo>
                <a:lnTo>
                  <a:pt x="46848" y="93745"/>
                </a:lnTo>
                <a:lnTo>
                  <a:pt x="55362" y="90437"/>
                </a:lnTo>
                <a:lnTo>
                  <a:pt x="63578" y="86962"/>
                </a:lnTo>
                <a:lnTo>
                  <a:pt x="71596" y="84644"/>
                </a:lnTo>
                <a:lnTo>
                  <a:pt x="79481" y="83100"/>
                </a:lnTo>
                <a:lnTo>
                  <a:pt x="87277" y="82070"/>
                </a:lnTo>
                <a:lnTo>
                  <a:pt x="95015" y="80114"/>
                </a:lnTo>
                <a:lnTo>
                  <a:pt x="102713" y="77539"/>
                </a:lnTo>
                <a:lnTo>
                  <a:pt x="151523" y="58215"/>
                </a:lnTo>
                <a:lnTo>
                  <a:pt x="164515" y="52780"/>
                </a:lnTo>
                <a:lnTo>
                  <a:pt x="185725" y="43355"/>
                </a:lnTo>
                <a:lnTo>
                  <a:pt x="196207" y="40333"/>
                </a:lnTo>
                <a:lnTo>
                  <a:pt x="207005" y="38319"/>
                </a:lnTo>
                <a:lnTo>
                  <a:pt x="218013" y="36976"/>
                </a:lnTo>
                <a:lnTo>
                  <a:pt x="227892" y="34811"/>
                </a:lnTo>
                <a:lnTo>
                  <a:pt x="237018" y="32097"/>
                </a:lnTo>
                <a:lnTo>
                  <a:pt x="245643" y="29018"/>
                </a:lnTo>
                <a:lnTo>
                  <a:pt x="253932" y="25696"/>
                </a:lnTo>
                <a:lnTo>
                  <a:pt x="261998" y="22211"/>
                </a:lnTo>
                <a:lnTo>
                  <a:pt x="277734" y="14952"/>
                </a:lnTo>
                <a:lnTo>
                  <a:pt x="293194" y="7492"/>
                </a:lnTo>
                <a:lnTo>
                  <a:pt x="299603" y="4995"/>
                </a:lnTo>
                <a:lnTo>
                  <a:pt x="310111" y="2220"/>
                </a:lnTo>
                <a:lnTo>
                  <a:pt x="315961" y="1480"/>
                </a:lnTo>
                <a:lnTo>
                  <a:pt x="322400" y="987"/>
                </a:lnTo>
                <a:lnTo>
                  <a:pt x="336826" y="293"/>
                </a:lnTo>
                <a:lnTo>
                  <a:pt x="35433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09"/>
          <p:cNvSpPr/>
          <p:nvPr/>
        </p:nvSpPr>
        <p:spPr>
          <a:xfrm>
            <a:off x="5600700" y="4503419"/>
            <a:ext cx="365760" cy="137161"/>
          </a:xfrm>
          <a:custGeom>
            <a:avLst/>
            <a:gdLst/>
            <a:ahLst/>
            <a:cxnLst/>
            <a:rect l="0" t="0" r="0" b="0"/>
            <a:pathLst>
              <a:path w="365760" h="137161">
                <a:moveTo>
                  <a:pt x="0" y="137160"/>
                </a:moveTo>
                <a:lnTo>
                  <a:pt x="6067" y="137160"/>
                </a:lnTo>
                <a:lnTo>
                  <a:pt x="9125" y="135890"/>
                </a:lnTo>
                <a:lnTo>
                  <a:pt x="12433" y="133774"/>
                </a:lnTo>
                <a:lnTo>
                  <a:pt x="15908" y="131093"/>
                </a:lnTo>
                <a:lnTo>
                  <a:pt x="20766" y="128035"/>
                </a:lnTo>
                <a:lnTo>
                  <a:pt x="26544" y="124727"/>
                </a:lnTo>
                <a:lnTo>
                  <a:pt x="32936" y="121252"/>
                </a:lnTo>
                <a:lnTo>
                  <a:pt x="96098" y="89161"/>
                </a:lnTo>
                <a:lnTo>
                  <a:pt x="105975" y="84840"/>
                </a:lnTo>
                <a:lnTo>
                  <a:pt x="116370" y="80691"/>
                </a:lnTo>
                <a:lnTo>
                  <a:pt x="127110" y="76654"/>
                </a:lnTo>
                <a:lnTo>
                  <a:pt x="136810" y="72693"/>
                </a:lnTo>
                <a:lnTo>
                  <a:pt x="145816" y="68782"/>
                </a:lnTo>
                <a:lnTo>
                  <a:pt x="154361" y="64905"/>
                </a:lnTo>
                <a:lnTo>
                  <a:pt x="180788" y="53823"/>
                </a:lnTo>
                <a:lnTo>
                  <a:pt x="196725" y="47312"/>
                </a:lnTo>
                <a:lnTo>
                  <a:pt x="221206" y="36691"/>
                </a:lnTo>
                <a:lnTo>
                  <a:pt x="231291" y="32081"/>
                </a:lnTo>
                <a:lnTo>
                  <a:pt x="240554" y="29008"/>
                </a:lnTo>
                <a:lnTo>
                  <a:pt x="249269" y="26959"/>
                </a:lnTo>
                <a:lnTo>
                  <a:pt x="257619" y="25592"/>
                </a:lnTo>
                <a:lnTo>
                  <a:pt x="266996" y="23412"/>
                </a:lnTo>
                <a:lnTo>
                  <a:pt x="277057" y="20688"/>
                </a:lnTo>
                <a:lnTo>
                  <a:pt x="287575" y="17602"/>
                </a:lnTo>
                <a:lnTo>
                  <a:pt x="297126" y="15545"/>
                </a:lnTo>
                <a:lnTo>
                  <a:pt x="306034" y="14173"/>
                </a:lnTo>
                <a:lnTo>
                  <a:pt x="314513" y="13259"/>
                </a:lnTo>
                <a:lnTo>
                  <a:pt x="322705" y="11379"/>
                </a:lnTo>
                <a:lnTo>
                  <a:pt x="330706" y="8857"/>
                </a:lnTo>
                <a:lnTo>
                  <a:pt x="338581" y="5904"/>
                </a:lnTo>
                <a:lnTo>
                  <a:pt x="345101" y="3936"/>
                </a:lnTo>
                <a:lnTo>
                  <a:pt x="355731" y="1750"/>
                </a:lnTo>
                <a:lnTo>
                  <a:pt x="36575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10"/>
          <p:cNvSpPr/>
          <p:nvPr/>
        </p:nvSpPr>
        <p:spPr>
          <a:xfrm>
            <a:off x="6160770" y="4194809"/>
            <a:ext cx="45720" cy="342901"/>
          </a:xfrm>
          <a:custGeom>
            <a:avLst/>
            <a:gdLst/>
            <a:ahLst/>
            <a:cxnLst/>
            <a:rect l="0" t="0" r="0" b="0"/>
            <a:pathLst>
              <a:path w="45720" h="342901">
                <a:moveTo>
                  <a:pt x="0" y="0"/>
                </a:moveTo>
                <a:lnTo>
                  <a:pt x="6067" y="12136"/>
                </a:lnTo>
                <a:lnTo>
                  <a:pt x="7855" y="18251"/>
                </a:lnTo>
                <a:lnTo>
                  <a:pt x="9046" y="24867"/>
                </a:lnTo>
                <a:lnTo>
                  <a:pt x="9841" y="31818"/>
                </a:lnTo>
                <a:lnTo>
                  <a:pt x="11640" y="38993"/>
                </a:lnTo>
                <a:lnTo>
                  <a:pt x="14110" y="46315"/>
                </a:lnTo>
                <a:lnTo>
                  <a:pt x="17026" y="53737"/>
                </a:lnTo>
                <a:lnTo>
                  <a:pt x="18971" y="61225"/>
                </a:lnTo>
                <a:lnTo>
                  <a:pt x="20267" y="68757"/>
                </a:lnTo>
                <a:lnTo>
                  <a:pt x="21131" y="76318"/>
                </a:lnTo>
                <a:lnTo>
                  <a:pt x="21708" y="83899"/>
                </a:lnTo>
                <a:lnTo>
                  <a:pt x="22091" y="91493"/>
                </a:lnTo>
                <a:lnTo>
                  <a:pt x="22632" y="110929"/>
                </a:lnTo>
                <a:lnTo>
                  <a:pt x="22814" y="141010"/>
                </a:lnTo>
                <a:lnTo>
                  <a:pt x="24099" y="149887"/>
                </a:lnTo>
                <a:lnTo>
                  <a:pt x="26226" y="158345"/>
                </a:lnTo>
                <a:lnTo>
                  <a:pt x="28914" y="166524"/>
                </a:lnTo>
                <a:lnTo>
                  <a:pt x="30706" y="174516"/>
                </a:lnTo>
                <a:lnTo>
                  <a:pt x="31900" y="182384"/>
                </a:lnTo>
                <a:lnTo>
                  <a:pt x="32697" y="190170"/>
                </a:lnTo>
                <a:lnTo>
                  <a:pt x="33228" y="197900"/>
                </a:lnTo>
                <a:lnTo>
                  <a:pt x="33581" y="205594"/>
                </a:lnTo>
                <a:lnTo>
                  <a:pt x="34079" y="225170"/>
                </a:lnTo>
                <a:lnTo>
                  <a:pt x="34248" y="249231"/>
                </a:lnTo>
                <a:lnTo>
                  <a:pt x="35532" y="257594"/>
                </a:lnTo>
                <a:lnTo>
                  <a:pt x="37658" y="266979"/>
                </a:lnTo>
                <a:lnTo>
                  <a:pt x="40345" y="277046"/>
                </a:lnTo>
                <a:lnTo>
                  <a:pt x="42137" y="285028"/>
                </a:lnTo>
                <a:lnTo>
                  <a:pt x="43331" y="291619"/>
                </a:lnTo>
                <a:lnTo>
                  <a:pt x="44658" y="302328"/>
                </a:lnTo>
                <a:lnTo>
                  <a:pt x="45248" y="311322"/>
                </a:lnTo>
                <a:lnTo>
                  <a:pt x="45510" y="319552"/>
                </a:lnTo>
                <a:lnTo>
                  <a:pt x="45719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11"/>
          <p:cNvSpPr/>
          <p:nvPr/>
        </p:nvSpPr>
        <p:spPr>
          <a:xfrm>
            <a:off x="6001220" y="4503634"/>
            <a:ext cx="445301" cy="125475"/>
          </a:xfrm>
          <a:custGeom>
            <a:avLst/>
            <a:gdLst/>
            <a:ahLst/>
            <a:cxnLst/>
            <a:rect l="0" t="0" r="0" b="0"/>
            <a:pathLst>
              <a:path w="445301" h="125475">
                <a:moveTo>
                  <a:pt x="10959" y="114085"/>
                </a:moveTo>
                <a:lnTo>
                  <a:pt x="4892" y="114085"/>
                </a:lnTo>
                <a:lnTo>
                  <a:pt x="3104" y="115355"/>
                </a:lnTo>
                <a:lnTo>
                  <a:pt x="1913" y="117472"/>
                </a:lnTo>
                <a:lnTo>
                  <a:pt x="0" y="123926"/>
                </a:lnTo>
                <a:lnTo>
                  <a:pt x="1113" y="124456"/>
                </a:lnTo>
                <a:lnTo>
                  <a:pt x="12025" y="125306"/>
                </a:lnTo>
                <a:lnTo>
                  <a:pt x="20323" y="125422"/>
                </a:lnTo>
                <a:lnTo>
                  <a:pt x="32478" y="125474"/>
                </a:lnTo>
                <a:lnTo>
                  <a:pt x="44355" y="121678"/>
                </a:lnTo>
                <a:lnTo>
                  <a:pt x="59893" y="115337"/>
                </a:lnTo>
                <a:lnTo>
                  <a:pt x="196944" y="53855"/>
                </a:lnTo>
                <a:lnTo>
                  <a:pt x="218769" y="44722"/>
                </a:lnTo>
                <a:lnTo>
                  <a:pt x="237129" y="37363"/>
                </a:lnTo>
                <a:lnTo>
                  <a:pt x="255719" y="31187"/>
                </a:lnTo>
                <a:lnTo>
                  <a:pt x="274463" y="25800"/>
                </a:lnTo>
                <a:lnTo>
                  <a:pt x="293308" y="20938"/>
                </a:lnTo>
                <a:lnTo>
                  <a:pt x="308412" y="16427"/>
                </a:lnTo>
                <a:lnTo>
                  <a:pt x="321021" y="12150"/>
                </a:lnTo>
                <a:lnTo>
                  <a:pt x="331967" y="8028"/>
                </a:lnTo>
                <a:lnTo>
                  <a:pt x="341804" y="5281"/>
                </a:lnTo>
                <a:lnTo>
                  <a:pt x="350903" y="3449"/>
                </a:lnTo>
                <a:lnTo>
                  <a:pt x="359508" y="2228"/>
                </a:lnTo>
                <a:lnTo>
                  <a:pt x="369055" y="1414"/>
                </a:lnTo>
                <a:lnTo>
                  <a:pt x="379230" y="871"/>
                </a:lnTo>
                <a:lnTo>
                  <a:pt x="404980" y="107"/>
                </a:lnTo>
                <a:lnTo>
                  <a:pt x="410800" y="0"/>
                </a:lnTo>
                <a:lnTo>
                  <a:pt x="415950" y="1198"/>
                </a:lnTo>
                <a:lnTo>
                  <a:pt x="420653" y="3267"/>
                </a:lnTo>
                <a:lnTo>
                  <a:pt x="431259" y="9645"/>
                </a:lnTo>
                <a:lnTo>
                  <a:pt x="436095" y="10518"/>
                </a:lnTo>
                <a:lnTo>
                  <a:pt x="445300" y="112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12"/>
          <p:cNvSpPr/>
          <p:nvPr/>
        </p:nvSpPr>
        <p:spPr>
          <a:xfrm>
            <a:off x="6069389" y="4617920"/>
            <a:ext cx="308551" cy="282900"/>
          </a:xfrm>
          <a:custGeom>
            <a:avLst/>
            <a:gdLst/>
            <a:ahLst/>
            <a:cxnLst/>
            <a:rect l="0" t="0" r="0" b="0"/>
            <a:pathLst>
              <a:path w="308551" h="282900">
                <a:moveTo>
                  <a:pt x="91381" y="56949"/>
                </a:moveTo>
                <a:lnTo>
                  <a:pt x="91381" y="44814"/>
                </a:lnTo>
                <a:lnTo>
                  <a:pt x="93920" y="39969"/>
                </a:lnTo>
                <a:lnTo>
                  <a:pt x="103516" y="31199"/>
                </a:lnTo>
                <a:lnTo>
                  <a:pt x="109631" y="27083"/>
                </a:lnTo>
                <a:lnTo>
                  <a:pt x="116248" y="23068"/>
                </a:lnTo>
                <a:lnTo>
                  <a:pt x="123199" y="19122"/>
                </a:lnTo>
                <a:lnTo>
                  <a:pt x="137696" y="11351"/>
                </a:lnTo>
                <a:lnTo>
                  <a:pt x="145117" y="7500"/>
                </a:lnTo>
                <a:lnTo>
                  <a:pt x="151335" y="4933"/>
                </a:lnTo>
                <a:lnTo>
                  <a:pt x="156750" y="3222"/>
                </a:lnTo>
                <a:lnTo>
                  <a:pt x="166153" y="1320"/>
                </a:lnTo>
                <a:lnTo>
                  <a:pt x="174566" y="476"/>
                </a:lnTo>
                <a:lnTo>
                  <a:pt x="182539" y="100"/>
                </a:lnTo>
                <a:lnTo>
                  <a:pt x="186443" y="0"/>
                </a:lnTo>
                <a:lnTo>
                  <a:pt x="189046" y="1203"/>
                </a:lnTo>
                <a:lnTo>
                  <a:pt x="190780" y="3275"/>
                </a:lnTo>
                <a:lnTo>
                  <a:pt x="191937" y="5927"/>
                </a:lnTo>
                <a:lnTo>
                  <a:pt x="196609" y="12259"/>
                </a:lnTo>
                <a:lnTo>
                  <a:pt x="203889" y="20605"/>
                </a:lnTo>
                <a:lnTo>
                  <a:pt x="211217" y="28118"/>
                </a:lnTo>
                <a:lnTo>
                  <a:pt x="213181" y="32649"/>
                </a:lnTo>
                <a:lnTo>
                  <a:pt x="214492" y="38209"/>
                </a:lnTo>
                <a:lnTo>
                  <a:pt x="215364" y="44456"/>
                </a:lnTo>
                <a:lnTo>
                  <a:pt x="215946" y="49890"/>
                </a:lnTo>
                <a:lnTo>
                  <a:pt x="216335" y="54783"/>
                </a:lnTo>
                <a:lnTo>
                  <a:pt x="216593" y="59315"/>
                </a:lnTo>
                <a:lnTo>
                  <a:pt x="215495" y="64877"/>
                </a:lnTo>
                <a:lnTo>
                  <a:pt x="213494" y="71124"/>
                </a:lnTo>
                <a:lnTo>
                  <a:pt x="210890" y="77829"/>
                </a:lnTo>
                <a:lnTo>
                  <a:pt x="207883" y="83569"/>
                </a:lnTo>
                <a:lnTo>
                  <a:pt x="204609" y="88666"/>
                </a:lnTo>
                <a:lnTo>
                  <a:pt x="201156" y="93334"/>
                </a:lnTo>
                <a:lnTo>
                  <a:pt x="195044" y="104066"/>
                </a:lnTo>
                <a:lnTo>
                  <a:pt x="178093" y="136310"/>
                </a:lnTo>
                <a:lnTo>
                  <a:pt x="159266" y="173032"/>
                </a:lnTo>
                <a:lnTo>
                  <a:pt x="151877" y="183868"/>
                </a:lnTo>
                <a:lnTo>
                  <a:pt x="143142" y="194902"/>
                </a:lnTo>
                <a:lnTo>
                  <a:pt x="133507" y="206068"/>
                </a:lnTo>
                <a:lnTo>
                  <a:pt x="124545" y="217322"/>
                </a:lnTo>
                <a:lnTo>
                  <a:pt x="116031" y="228634"/>
                </a:lnTo>
                <a:lnTo>
                  <a:pt x="107814" y="239986"/>
                </a:lnTo>
                <a:lnTo>
                  <a:pt x="98526" y="248824"/>
                </a:lnTo>
                <a:lnTo>
                  <a:pt x="88524" y="255986"/>
                </a:lnTo>
                <a:lnTo>
                  <a:pt x="78047" y="262030"/>
                </a:lnTo>
                <a:lnTo>
                  <a:pt x="69791" y="267330"/>
                </a:lnTo>
                <a:lnTo>
                  <a:pt x="63018" y="272133"/>
                </a:lnTo>
                <a:lnTo>
                  <a:pt x="57232" y="276606"/>
                </a:lnTo>
                <a:lnTo>
                  <a:pt x="52104" y="279587"/>
                </a:lnTo>
                <a:lnTo>
                  <a:pt x="43021" y="282899"/>
                </a:lnTo>
                <a:lnTo>
                  <a:pt x="38821" y="282513"/>
                </a:lnTo>
                <a:lnTo>
                  <a:pt x="34751" y="280985"/>
                </a:lnTo>
                <a:lnTo>
                  <a:pt x="30767" y="278697"/>
                </a:lnTo>
                <a:lnTo>
                  <a:pt x="22955" y="276154"/>
                </a:lnTo>
                <a:lnTo>
                  <a:pt x="19093" y="275475"/>
                </a:lnTo>
                <a:lnTo>
                  <a:pt x="11416" y="271335"/>
                </a:lnTo>
                <a:lnTo>
                  <a:pt x="7592" y="268454"/>
                </a:lnTo>
                <a:lnTo>
                  <a:pt x="5041" y="265262"/>
                </a:lnTo>
                <a:lnTo>
                  <a:pt x="3341" y="261865"/>
                </a:lnTo>
                <a:lnTo>
                  <a:pt x="1452" y="254703"/>
                </a:lnTo>
                <a:lnTo>
                  <a:pt x="612" y="247286"/>
                </a:lnTo>
                <a:lnTo>
                  <a:pt x="239" y="239757"/>
                </a:lnTo>
                <a:lnTo>
                  <a:pt x="73" y="232177"/>
                </a:lnTo>
                <a:lnTo>
                  <a:pt x="0" y="224575"/>
                </a:lnTo>
                <a:lnTo>
                  <a:pt x="2520" y="216960"/>
                </a:lnTo>
                <a:lnTo>
                  <a:pt x="6740" y="206803"/>
                </a:lnTo>
                <a:lnTo>
                  <a:pt x="12094" y="194952"/>
                </a:lnTo>
                <a:lnTo>
                  <a:pt x="18202" y="184511"/>
                </a:lnTo>
                <a:lnTo>
                  <a:pt x="24815" y="175011"/>
                </a:lnTo>
                <a:lnTo>
                  <a:pt x="31764" y="166137"/>
                </a:lnTo>
                <a:lnTo>
                  <a:pt x="38936" y="158951"/>
                </a:lnTo>
                <a:lnTo>
                  <a:pt x="46258" y="152891"/>
                </a:lnTo>
                <a:lnTo>
                  <a:pt x="53678" y="147580"/>
                </a:lnTo>
                <a:lnTo>
                  <a:pt x="62436" y="142770"/>
                </a:lnTo>
                <a:lnTo>
                  <a:pt x="72084" y="138293"/>
                </a:lnTo>
                <a:lnTo>
                  <a:pt x="82326" y="134038"/>
                </a:lnTo>
                <a:lnTo>
                  <a:pt x="90425" y="131202"/>
                </a:lnTo>
                <a:lnTo>
                  <a:pt x="97093" y="129311"/>
                </a:lnTo>
                <a:lnTo>
                  <a:pt x="102809" y="128051"/>
                </a:lnTo>
                <a:lnTo>
                  <a:pt x="109160" y="128480"/>
                </a:lnTo>
                <a:lnTo>
                  <a:pt x="115933" y="130037"/>
                </a:lnTo>
                <a:lnTo>
                  <a:pt x="151123" y="141660"/>
                </a:lnTo>
                <a:lnTo>
                  <a:pt x="159149" y="143903"/>
                </a:lnTo>
                <a:lnTo>
                  <a:pt x="165769" y="145398"/>
                </a:lnTo>
                <a:lnTo>
                  <a:pt x="171453" y="146396"/>
                </a:lnTo>
                <a:lnTo>
                  <a:pt x="176512" y="148330"/>
                </a:lnTo>
                <a:lnTo>
                  <a:pt x="185520" y="153867"/>
                </a:lnTo>
                <a:lnTo>
                  <a:pt x="190970" y="157121"/>
                </a:lnTo>
                <a:lnTo>
                  <a:pt x="197144" y="160560"/>
                </a:lnTo>
                <a:lnTo>
                  <a:pt x="203800" y="164123"/>
                </a:lnTo>
                <a:lnTo>
                  <a:pt x="209506" y="167769"/>
                </a:lnTo>
                <a:lnTo>
                  <a:pt x="214582" y="171469"/>
                </a:lnTo>
                <a:lnTo>
                  <a:pt x="223606" y="178967"/>
                </a:lnTo>
                <a:lnTo>
                  <a:pt x="231851" y="186533"/>
                </a:lnTo>
                <a:lnTo>
                  <a:pt x="243632" y="197932"/>
                </a:lnTo>
                <a:lnTo>
                  <a:pt x="247492" y="200468"/>
                </a:lnTo>
                <a:lnTo>
                  <a:pt x="255167" y="203285"/>
                </a:lnTo>
                <a:lnTo>
                  <a:pt x="257721" y="205307"/>
                </a:lnTo>
                <a:lnTo>
                  <a:pt x="259425" y="207924"/>
                </a:lnTo>
                <a:lnTo>
                  <a:pt x="260560" y="210939"/>
                </a:lnTo>
                <a:lnTo>
                  <a:pt x="265208" y="217676"/>
                </a:lnTo>
                <a:lnTo>
                  <a:pt x="268225" y="221250"/>
                </a:lnTo>
                <a:lnTo>
                  <a:pt x="271507" y="223634"/>
                </a:lnTo>
                <a:lnTo>
                  <a:pt x="278540" y="226281"/>
                </a:lnTo>
                <a:lnTo>
                  <a:pt x="283463" y="226987"/>
                </a:lnTo>
                <a:lnTo>
                  <a:pt x="289286" y="227458"/>
                </a:lnTo>
                <a:lnTo>
                  <a:pt x="308550" y="2283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13"/>
          <p:cNvSpPr/>
          <p:nvPr/>
        </p:nvSpPr>
        <p:spPr>
          <a:xfrm>
            <a:off x="6599955" y="4486041"/>
            <a:ext cx="383776" cy="450988"/>
          </a:xfrm>
          <a:custGeom>
            <a:avLst/>
            <a:gdLst/>
            <a:ahLst/>
            <a:cxnLst/>
            <a:rect l="0" t="0" r="0" b="0"/>
            <a:pathLst>
              <a:path w="383776" h="450988">
                <a:moveTo>
                  <a:pt x="6585" y="5948"/>
                </a:moveTo>
                <a:lnTo>
                  <a:pt x="517" y="18084"/>
                </a:lnTo>
                <a:lnTo>
                  <a:pt x="0" y="22929"/>
                </a:lnTo>
                <a:lnTo>
                  <a:pt x="925" y="27429"/>
                </a:lnTo>
                <a:lnTo>
                  <a:pt x="4069" y="35815"/>
                </a:lnTo>
                <a:lnTo>
                  <a:pt x="5467" y="43776"/>
                </a:lnTo>
                <a:lnTo>
                  <a:pt x="5840" y="57837"/>
                </a:lnTo>
                <a:lnTo>
                  <a:pt x="6487" y="151682"/>
                </a:lnTo>
                <a:lnTo>
                  <a:pt x="7789" y="161524"/>
                </a:lnTo>
                <a:lnTo>
                  <a:pt x="9928" y="169356"/>
                </a:lnTo>
                <a:lnTo>
                  <a:pt x="15690" y="181444"/>
                </a:lnTo>
                <a:lnTo>
                  <a:pt x="22485" y="191050"/>
                </a:lnTo>
                <a:lnTo>
                  <a:pt x="29738" y="202939"/>
                </a:lnTo>
                <a:lnTo>
                  <a:pt x="33450" y="209665"/>
                </a:lnTo>
                <a:lnTo>
                  <a:pt x="37195" y="214150"/>
                </a:lnTo>
                <a:lnTo>
                  <a:pt x="40962" y="217139"/>
                </a:lnTo>
                <a:lnTo>
                  <a:pt x="48533" y="221731"/>
                </a:lnTo>
                <a:lnTo>
                  <a:pt x="56132" y="228005"/>
                </a:lnTo>
                <a:lnTo>
                  <a:pt x="58666" y="228916"/>
                </a:lnTo>
                <a:lnTo>
                  <a:pt x="60356" y="228254"/>
                </a:lnTo>
                <a:lnTo>
                  <a:pt x="61482" y="226542"/>
                </a:lnTo>
                <a:lnTo>
                  <a:pt x="69506" y="221253"/>
                </a:lnTo>
                <a:lnTo>
                  <a:pt x="80270" y="214669"/>
                </a:lnTo>
                <a:lnTo>
                  <a:pt x="89287" y="207510"/>
                </a:lnTo>
                <a:lnTo>
                  <a:pt x="92200" y="203823"/>
                </a:lnTo>
                <a:lnTo>
                  <a:pt x="94141" y="200095"/>
                </a:lnTo>
                <a:lnTo>
                  <a:pt x="95436" y="196339"/>
                </a:lnTo>
                <a:lnTo>
                  <a:pt x="98839" y="190025"/>
                </a:lnTo>
                <a:lnTo>
                  <a:pt x="103648" y="182007"/>
                </a:lnTo>
                <a:lnTo>
                  <a:pt x="109393" y="172850"/>
                </a:lnTo>
                <a:lnTo>
                  <a:pt x="114494" y="164206"/>
                </a:lnTo>
                <a:lnTo>
                  <a:pt x="119164" y="155903"/>
                </a:lnTo>
                <a:lnTo>
                  <a:pt x="123547" y="147829"/>
                </a:lnTo>
                <a:lnTo>
                  <a:pt x="127739" y="137365"/>
                </a:lnTo>
                <a:lnTo>
                  <a:pt x="131804" y="125310"/>
                </a:lnTo>
                <a:lnTo>
                  <a:pt x="135785" y="112193"/>
                </a:lnTo>
                <a:lnTo>
                  <a:pt x="139708" y="100908"/>
                </a:lnTo>
                <a:lnTo>
                  <a:pt x="143594" y="90845"/>
                </a:lnTo>
                <a:lnTo>
                  <a:pt x="147454" y="81596"/>
                </a:lnTo>
                <a:lnTo>
                  <a:pt x="151743" y="67933"/>
                </a:lnTo>
                <a:lnTo>
                  <a:pt x="153649" y="57627"/>
                </a:lnTo>
                <a:lnTo>
                  <a:pt x="154497" y="48813"/>
                </a:lnTo>
                <a:lnTo>
                  <a:pt x="155993" y="44685"/>
                </a:lnTo>
                <a:lnTo>
                  <a:pt x="164956" y="31150"/>
                </a:lnTo>
                <a:lnTo>
                  <a:pt x="166776" y="30369"/>
                </a:lnTo>
                <a:lnTo>
                  <a:pt x="172184" y="29502"/>
                </a:lnTo>
                <a:lnTo>
                  <a:pt x="174134" y="30541"/>
                </a:lnTo>
                <a:lnTo>
                  <a:pt x="175434" y="32503"/>
                </a:lnTo>
                <a:lnTo>
                  <a:pt x="176301" y="35082"/>
                </a:lnTo>
                <a:lnTo>
                  <a:pt x="178149" y="36800"/>
                </a:lnTo>
                <a:lnTo>
                  <a:pt x="180651" y="37947"/>
                </a:lnTo>
                <a:lnTo>
                  <a:pt x="183589" y="38711"/>
                </a:lnTo>
                <a:lnTo>
                  <a:pt x="190239" y="42946"/>
                </a:lnTo>
                <a:lnTo>
                  <a:pt x="193791" y="45854"/>
                </a:lnTo>
                <a:lnTo>
                  <a:pt x="196159" y="49062"/>
                </a:lnTo>
                <a:lnTo>
                  <a:pt x="198790" y="56013"/>
                </a:lnTo>
                <a:lnTo>
                  <a:pt x="202032" y="59645"/>
                </a:lnTo>
                <a:lnTo>
                  <a:pt x="212406" y="67067"/>
                </a:lnTo>
                <a:lnTo>
                  <a:pt x="216190" y="72094"/>
                </a:lnTo>
                <a:lnTo>
                  <a:pt x="218711" y="77985"/>
                </a:lnTo>
                <a:lnTo>
                  <a:pt x="222782" y="91305"/>
                </a:lnTo>
                <a:lnTo>
                  <a:pt x="225647" y="98413"/>
                </a:lnTo>
                <a:lnTo>
                  <a:pt x="228826" y="105691"/>
                </a:lnTo>
                <a:lnTo>
                  <a:pt x="235745" y="120552"/>
                </a:lnTo>
                <a:lnTo>
                  <a:pt x="250535" y="150788"/>
                </a:lnTo>
                <a:lnTo>
                  <a:pt x="253039" y="159658"/>
                </a:lnTo>
                <a:lnTo>
                  <a:pt x="254707" y="169382"/>
                </a:lnTo>
                <a:lnTo>
                  <a:pt x="255820" y="179674"/>
                </a:lnTo>
                <a:lnTo>
                  <a:pt x="257831" y="189075"/>
                </a:lnTo>
                <a:lnTo>
                  <a:pt x="260442" y="197883"/>
                </a:lnTo>
                <a:lnTo>
                  <a:pt x="263453" y="206295"/>
                </a:lnTo>
                <a:lnTo>
                  <a:pt x="265460" y="215713"/>
                </a:lnTo>
                <a:lnTo>
                  <a:pt x="266798" y="225802"/>
                </a:lnTo>
                <a:lnTo>
                  <a:pt x="267690" y="236337"/>
                </a:lnTo>
                <a:lnTo>
                  <a:pt x="269555" y="245901"/>
                </a:lnTo>
                <a:lnTo>
                  <a:pt x="272068" y="254817"/>
                </a:lnTo>
                <a:lnTo>
                  <a:pt x="275014" y="263300"/>
                </a:lnTo>
                <a:lnTo>
                  <a:pt x="275707" y="272766"/>
                </a:lnTo>
                <a:lnTo>
                  <a:pt x="274900" y="282887"/>
                </a:lnTo>
                <a:lnTo>
                  <a:pt x="273092" y="293444"/>
                </a:lnTo>
                <a:lnTo>
                  <a:pt x="271886" y="305563"/>
                </a:lnTo>
                <a:lnTo>
                  <a:pt x="271082" y="318721"/>
                </a:lnTo>
                <a:lnTo>
                  <a:pt x="270546" y="332573"/>
                </a:lnTo>
                <a:lnTo>
                  <a:pt x="267649" y="348158"/>
                </a:lnTo>
                <a:lnTo>
                  <a:pt x="263178" y="364898"/>
                </a:lnTo>
                <a:lnTo>
                  <a:pt x="257657" y="382409"/>
                </a:lnTo>
                <a:lnTo>
                  <a:pt x="252705" y="395352"/>
                </a:lnTo>
                <a:lnTo>
                  <a:pt x="248135" y="405251"/>
                </a:lnTo>
                <a:lnTo>
                  <a:pt x="243818" y="413120"/>
                </a:lnTo>
                <a:lnTo>
                  <a:pt x="235635" y="425250"/>
                </a:lnTo>
                <a:lnTo>
                  <a:pt x="231676" y="430263"/>
                </a:lnTo>
                <a:lnTo>
                  <a:pt x="225225" y="434875"/>
                </a:lnTo>
                <a:lnTo>
                  <a:pt x="217115" y="439219"/>
                </a:lnTo>
                <a:lnTo>
                  <a:pt x="207898" y="443386"/>
                </a:lnTo>
                <a:lnTo>
                  <a:pt x="199214" y="446163"/>
                </a:lnTo>
                <a:lnTo>
                  <a:pt x="190884" y="448015"/>
                </a:lnTo>
                <a:lnTo>
                  <a:pt x="182791" y="449250"/>
                </a:lnTo>
                <a:lnTo>
                  <a:pt x="176125" y="450072"/>
                </a:lnTo>
                <a:lnTo>
                  <a:pt x="165332" y="450987"/>
                </a:lnTo>
                <a:lnTo>
                  <a:pt x="160677" y="449961"/>
                </a:lnTo>
                <a:lnTo>
                  <a:pt x="152117" y="445434"/>
                </a:lnTo>
                <a:lnTo>
                  <a:pt x="140157" y="435745"/>
                </a:lnTo>
                <a:lnTo>
                  <a:pt x="128571" y="424831"/>
                </a:lnTo>
                <a:lnTo>
                  <a:pt x="126008" y="419824"/>
                </a:lnTo>
                <a:lnTo>
                  <a:pt x="123162" y="407487"/>
                </a:lnTo>
                <a:lnTo>
                  <a:pt x="122402" y="399370"/>
                </a:lnTo>
                <a:lnTo>
                  <a:pt x="121897" y="390150"/>
                </a:lnTo>
                <a:lnTo>
                  <a:pt x="121559" y="380192"/>
                </a:lnTo>
                <a:lnTo>
                  <a:pt x="122604" y="371015"/>
                </a:lnTo>
                <a:lnTo>
                  <a:pt x="124570" y="362356"/>
                </a:lnTo>
                <a:lnTo>
                  <a:pt x="127152" y="354043"/>
                </a:lnTo>
                <a:lnTo>
                  <a:pt x="133407" y="331261"/>
                </a:lnTo>
                <a:lnTo>
                  <a:pt x="136853" y="318073"/>
                </a:lnTo>
                <a:lnTo>
                  <a:pt x="140420" y="305472"/>
                </a:lnTo>
                <a:lnTo>
                  <a:pt x="147771" y="281310"/>
                </a:lnTo>
                <a:lnTo>
                  <a:pt x="152778" y="269533"/>
                </a:lnTo>
                <a:lnTo>
                  <a:pt x="158657" y="257871"/>
                </a:lnTo>
                <a:lnTo>
                  <a:pt x="165116" y="246287"/>
                </a:lnTo>
                <a:lnTo>
                  <a:pt x="179066" y="219869"/>
                </a:lnTo>
                <a:lnTo>
                  <a:pt x="186343" y="205712"/>
                </a:lnTo>
                <a:lnTo>
                  <a:pt x="192463" y="192464"/>
                </a:lnTo>
                <a:lnTo>
                  <a:pt x="197814" y="179822"/>
                </a:lnTo>
                <a:lnTo>
                  <a:pt x="202650" y="167585"/>
                </a:lnTo>
                <a:lnTo>
                  <a:pt x="209685" y="155616"/>
                </a:lnTo>
                <a:lnTo>
                  <a:pt x="218185" y="143827"/>
                </a:lnTo>
                <a:lnTo>
                  <a:pt x="227662" y="132157"/>
                </a:lnTo>
                <a:lnTo>
                  <a:pt x="236519" y="121838"/>
                </a:lnTo>
                <a:lnTo>
                  <a:pt x="244965" y="112418"/>
                </a:lnTo>
                <a:lnTo>
                  <a:pt x="253135" y="103598"/>
                </a:lnTo>
                <a:lnTo>
                  <a:pt x="288904" y="66914"/>
                </a:lnTo>
                <a:lnTo>
                  <a:pt x="298937" y="55482"/>
                </a:lnTo>
                <a:lnTo>
                  <a:pt x="306897" y="45321"/>
                </a:lnTo>
                <a:lnTo>
                  <a:pt x="313473" y="36007"/>
                </a:lnTo>
                <a:lnTo>
                  <a:pt x="320397" y="28527"/>
                </a:lnTo>
                <a:lnTo>
                  <a:pt x="327553" y="22271"/>
                </a:lnTo>
                <a:lnTo>
                  <a:pt x="334864" y="16831"/>
                </a:lnTo>
                <a:lnTo>
                  <a:pt x="342277" y="13203"/>
                </a:lnTo>
                <a:lnTo>
                  <a:pt x="349759" y="10785"/>
                </a:lnTo>
                <a:lnTo>
                  <a:pt x="357288" y="9172"/>
                </a:lnTo>
                <a:lnTo>
                  <a:pt x="362307" y="6828"/>
                </a:lnTo>
                <a:lnTo>
                  <a:pt x="365653" y="3995"/>
                </a:lnTo>
                <a:lnTo>
                  <a:pt x="367883" y="836"/>
                </a:lnTo>
                <a:lnTo>
                  <a:pt x="370640" y="0"/>
                </a:lnTo>
                <a:lnTo>
                  <a:pt x="373749" y="713"/>
                </a:lnTo>
                <a:lnTo>
                  <a:pt x="381794" y="4914"/>
                </a:lnTo>
                <a:lnTo>
                  <a:pt x="382455" y="6529"/>
                </a:lnTo>
                <a:lnTo>
                  <a:pt x="383775" y="173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lain horizontal">
  <a:themeElements>
    <a:clrScheme name="plain horizontal 1">
      <a:dk1>
        <a:srgbClr val="C0C0C0"/>
      </a:dk1>
      <a:lt1>
        <a:srgbClr val="FFFFFF"/>
      </a:lt1>
      <a:dk2>
        <a:srgbClr val="000099"/>
      </a:dk2>
      <a:lt2>
        <a:srgbClr val="CCECFF"/>
      </a:lt2>
      <a:accent1>
        <a:srgbClr val="FF3399"/>
      </a:accent1>
      <a:accent2>
        <a:srgbClr val="99CCFF"/>
      </a:accent2>
      <a:accent3>
        <a:srgbClr val="AAAACA"/>
      </a:accent3>
      <a:accent4>
        <a:srgbClr val="DADADA"/>
      </a:accent4>
      <a:accent5>
        <a:srgbClr val="FFADCA"/>
      </a:accent5>
      <a:accent6>
        <a:srgbClr val="8AB9E7"/>
      </a:accent6>
      <a:hlink>
        <a:srgbClr val="FF5050"/>
      </a:hlink>
      <a:folHlink>
        <a:srgbClr val="FFFF99"/>
      </a:folHlink>
    </a:clrScheme>
    <a:fontScheme name="plain horizont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lain horizontal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lormaster">
  <a:themeElements>
    <a:clrScheme name="">
      <a:dk1>
        <a:srgbClr val="000000"/>
      </a:dk1>
      <a:lt1>
        <a:srgbClr val="000099"/>
      </a:lt1>
      <a:dk2>
        <a:srgbClr val="3366CC"/>
      </a:dk2>
      <a:lt2>
        <a:srgbClr val="C0C0C0"/>
      </a:lt2>
      <a:accent1>
        <a:srgbClr val="FF3399"/>
      </a:accent1>
      <a:accent2>
        <a:srgbClr val="99CCFF"/>
      </a:accent2>
      <a:accent3>
        <a:srgbClr val="AAAACA"/>
      </a:accent3>
      <a:accent4>
        <a:srgbClr val="000000"/>
      </a:accent4>
      <a:accent5>
        <a:srgbClr val="FFADCA"/>
      </a:accent5>
      <a:accent6>
        <a:srgbClr val="8AB9E7"/>
      </a:accent6>
      <a:hlink>
        <a:srgbClr val="FF5050"/>
      </a:hlink>
      <a:folHlink>
        <a:srgbClr val="FFFF99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">
      <a:dk1>
        <a:srgbClr val="000000"/>
      </a:dk1>
      <a:lt1>
        <a:srgbClr val="000099"/>
      </a:lt1>
      <a:dk2>
        <a:srgbClr val="3366CC"/>
      </a:dk2>
      <a:lt2>
        <a:srgbClr val="C0C0C0"/>
      </a:lt2>
      <a:accent1>
        <a:srgbClr val="FF3399"/>
      </a:accent1>
      <a:accent2>
        <a:srgbClr val="99CCFF"/>
      </a:accent2>
      <a:accent3>
        <a:srgbClr val="AAAACA"/>
      </a:accent3>
      <a:accent4>
        <a:srgbClr val="000000"/>
      </a:accent4>
      <a:accent5>
        <a:srgbClr val="FFADCA"/>
      </a:accent5>
      <a:accent6>
        <a:srgbClr val="8AB9E7"/>
      </a:accent6>
      <a:hlink>
        <a:srgbClr val="FF5050"/>
      </a:hlink>
      <a:folHlink>
        <a:srgbClr val="FFFF99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lormaster">
  <a:themeElements>
    <a:clrScheme name="3_colormaster 7">
      <a:dk1>
        <a:srgbClr val="C0C0C0"/>
      </a:dk1>
      <a:lt1>
        <a:srgbClr val="FFFFFF"/>
      </a:lt1>
      <a:dk2>
        <a:srgbClr val="008080"/>
      </a:dk2>
      <a:lt2>
        <a:srgbClr val="CCECFF"/>
      </a:lt2>
      <a:accent1>
        <a:srgbClr val="29A329"/>
      </a:accent1>
      <a:accent2>
        <a:srgbClr val="00FFFF"/>
      </a:accent2>
      <a:accent3>
        <a:srgbClr val="AAC0C0"/>
      </a:accent3>
      <a:accent4>
        <a:srgbClr val="DADADA"/>
      </a:accent4>
      <a:accent5>
        <a:srgbClr val="ACCEAC"/>
      </a:accent5>
      <a:accent6>
        <a:srgbClr val="00E7E7"/>
      </a:accent6>
      <a:hlink>
        <a:srgbClr val="3B6AFF"/>
      </a:hlink>
      <a:folHlink>
        <a:srgbClr val="FF9900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lormaster">
  <a:themeElements>
    <a:clrScheme name="">
      <a:dk1>
        <a:srgbClr val="000000"/>
      </a:dk1>
      <a:lt1>
        <a:srgbClr val="008080"/>
      </a:lt1>
      <a:dk2>
        <a:srgbClr val="339966"/>
      </a:dk2>
      <a:lt2>
        <a:srgbClr val="C0C0C0"/>
      </a:lt2>
      <a:accent1>
        <a:srgbClr val="29A329"/>
      </a:accent1>
      <a:accent2>
        <a:srgbClr val="00FFFF"/>
      </a:accent2>
      <a:accent3>
        <a:srgbClr val="AAC0C0"/>
      </a:accent3>
      <a:accent4>
        <a:srgbClr val="000000"/>
      </a:accent4>
      <a:accent5>
        <a:srgbClr val="ACCEAC"/>
      </a:accent5>
      <a:accent6>
        <a:srgbClr val="00E7E7"/>
      </a:accent6>
      <a:hlink>
        <a:srgbClr val="3B6AFF"/>
      </a:hlink>
      <a:folHlink>
        <a:srgbClr val="FF9900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olormaster">
  <a:themeElements>
    <a:clrScheme name="">
      <a:dk1>
        <a:srgbClr val="000000"/>
      </a:dk1>
      <a:lt1>
        <a:srgbClr val="008080"/>
      </a:lt1>
      <a:dk2>
        <a:srgbClr val="339966"/>
      </a:dk2>
      <a:lt2>
        <a:srgbClr val="C0C0C0"/>
      </a:lt2>
      <a:accent1>
        <a:srgbClr val="29A329"/>
      </a:accent1>
      <a:accent2>
        <a:srgbClr val="00FFFF"/>
      </a:accent2>
      <a:accent3>
        <a:srgbClr val="AAC0C0"/>
      </a:accent3>
      <a:accent4>
        <a:srgbClr val="000000"/>
      </a:accent4>
      <a:accent5>
        <a:srgbClr val="ACCEAC"/>
      </a:accent5>
      <a:accent6>
        <a:srgbClr val="00E7E7"/>
      </a:accent6>
      <a:hlink>
        <a:srgbClr val="3B6AFF"/>
      </a:hlink>
      <a:folHlink>
        <a:srgbClr val="FF9900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olormaster">
  <a:themeElements>
    <a:clrScheme name="6_colormaster 13">
      <a:dk1>
        <a:srgbClr val="C0C0C0"/>
      </a:dk1>
      <a:lt1>
        <a:srgbClr val="FFFFFF"/>
      </a:lt1>
      <a:dk2>
        <a:srgbClr val="CC0066"/>
      </a:dk2>
      <a:lt2>
        <a:srgbClr val="FFCCCC"/>
      </a:lt2>
      <a:accent1>
        <a:srgbClr val="993366"/>
      </a:accent1>
      <a:accent2>
        <a:srgbClr val="FF9999"/>
      </a:accent2>
      <a:accent3>
        <a:srgbClr val="E2AAB8"/>
      </a:accent3>
      <a:accent4>
        <a:srgbClr val="DADADA"/>
      </a:accent4>
      <a:accent5>
        <a:srgbClr val="CAADB8"/>
      </a:accent5>
      <a:accent6>
        <a:srgbClr val="E78A8A"/>
      </a:accent6>
      <a:hlink>
        <a:srgbClr val="009999"/>
      </a:hlink>
      <a:folHlink>
        <a:srgbClr val="FF9933"/>
      </a:folHlink>
    </a:clrScheme>
    <a:fontScheme name="6_colormaster">
      <a:majorFont>
        <a:latin typeface="Ravie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colormaster">
  <a:themeElements>
    <a:clrScheme name="">
      <a:dk1>
        <a:srgbClr val="000000"/>
      </a:dk1>
      <a:lt1>
        <a:srgbClr val="CC0066"/>
      </a:lt1>
      <a:dk2>
        <a:srgbClr val="CC0066"/>
      </a:dk2>
      <a:lt2>
        <a:srgbClr val="C0C0C0"/>
      </a:lt2>
      <a:accent1>
        <a:srgbClr val="993366"/>
      </a:accent1>
      <a:accent2>
        <a:srgbClr val="FF9999"/>
      </a:accent2>
      <a:accent3>
        <a:srgbClr val="E2AAB8"/>
      </a:accent3>
      <a:accent4>
        <a:srgbClr val="000000"/>
      </a:accent4>
      <a:accent5>
        <a:srgbClr val="CAADB8"/>
      </a:accent5>
      <a:accent6>
        <a:srgbClr val="E78A8A"/>
      </a:accent6>
      <a:hlink>
        <a:srgbClr val="009999"/>
      </a:hlink>
      <a:folHlink>
        <a:srgbClr val="FF9933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olormaster">
  <a:themeElements>
    <a:clrScheme name="">
      <a:dk1>
        <a:srgbClr val="000000"/>
      </a:dk1>
      <a:lt1>
        <a:srgbClr val="CC0066"/>
      </a:lt1>
      <a:dk2>
        <a:srgbClr val="CC0066"/>
      </a:dk2>
      <a:lt2>
        <a:srgbClr val="C0C0C0"/>
      </a:lt2>
      <a:accent1>
        <a:srgbClr val="993366"/>
      </a:accent1>
      <a:accent2>
        <a:srgbClr val="FF9999"/>
      </a:accent2>
      <a:accent3>
        <a:srgbClr val="E2AAB8"/>
      </a:accent3>
      <a:accent4>
        <a:srgbClr val="000000"/>
      </a:accent4>
      <a:accent5>
        <a:srgbClr val="CAADB8"/>
      </a:accent5>
      <a:accent6>
        <a:srgbClr val="E78A8A"/>
      </a:accent6>
      <a:hlink>
        <a:srgbClr val="009999"/>
      </a:hlink>
      <a:folHlink>
        <a:srgbClr val="FF9933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032</Template>
  <TotalTime>506</TotalTime>
  <Words>274</Words>
  <Application>Microsoft PowerPoint</Application>
  <PresentationFormat>On-screen Show (4:3)</PresentationFormat>
  <Paragraphs>38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9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plain horizontal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Inscribed Angles</vt:lpstr>
      <vt:lpstr>What is an inscribed angle?</vt:lpstr>
      <vt:lpstr>Measure of an inscribed angle</vt:lpstr>
      <vt:lpstr>Proving the measure of an inscribe angle</vt:lpstr>
      <vt:lpstr>1st Corollary</vt:lpstr>
      <vt:lpstr>2nd Corollary</vt:lpstr>
      <vt:lpstr>3rd Corollary</vt:lpstr>
      <vt:lpstr>Angles formed by a chord and a tangent</vt:lpstr>
      <vt:lpstr>More about chords</vt:lpstr>
      <vt:lpstr>Slide 10</vt:lpstr>
      <vt:lpstr>Secants and tangent</vt:lpstr>
      <vt:lpstr>Two secants</vt:lpstr>
      <vt:lpstr>Two tangents..</vt:lpstr>
      <vt:lpstr>A tangent and a secant</vt:lpstr>
      <vt:lpstr>Slide 15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Inscribed Angles</dc:title>
  <dc:creator>nuhs</dc:creator>
  <cp:lastModifiedBy>Ameena</cp:lastModifiedBy>
  <cp:revision>34</cp:revision>
  <dcterms:created xsi:type="dcterms:W3CDTF">2007-06-04T02:33:50Z</dcterms:created>
  <dcterms:modified xsi:type="dcterms:W3CDTF">2008-12-03T20:04:54Z</dcterms:modified>
</cp:coreProperties>
</file>